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1"/>
    <p:sldMasterId id="2147483860" r:id="rId2"/>
  </p:sldMasterIdLst>
  <p:notesMasterIdLst>
    <p:notesMasterId r:id="rId11"/>
  </p:notesMasterIdLst>
  <p:handoutMasterIdLst>
    <p:handoutMasterId r:id="rId12"/>
  </p:handoutMasterIdLst>
  <p:sldIdLst>
    <p:sldId id="284" r:id="rId3"/>
    <p:sldId id="292" r:id="rId4"/>
    <p:sldId id="297" r:id="rId5"/>
    <p:sldId id="300" r:id="rId6"/>
    <p:sldId id="301" r:id="rId7"/>
    <p:sldId id="302" r:id="rId8"/>
    <p:sldId id="303" r:id="rId9"/>
    <p:sldId id="299" r:id="rId10"/>
  </p:sldIdLst>
  <p:sldSz cx="6858000" cy="5143500"/>
  <p:notesSz cx="7010400" cy="9296400"/>
  <p:defaultTextStyle>
    <a:defPPr>
      <a:defRPr lang="en-US"/>
    </a:defPPr>
    <a:lvl1pPr algn="l" defTabSz="457176"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76" algn="l" defTabSz="457176"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53" algn="l" defTabSz="457176"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30" algn="l" defTabSz="457176"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06" algn="l" defTabSz="457176"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883" algn="l" defTabSz="914353" rtl="0" eaLnBrk="1" latinLnBrk="0" hangingPunct="1">
      <a:defRPr kern="1200">
        <a:solidFill>
          <a:schemeClr val="tx1"/>
        </a:solidFill>
        <a:latin typeface="Calibri" panose="020F0502020204030204" pitchFamily="34" charset="0"/>
        <a:ea typeface="+mn-ea"/>
        <a:cs typeface="+mn-cs"/>
      </a:defRPr>
    </a:lvl6pPr>
    <a:lvl7pPr marL="2743059" algn="l" defTabSz="914353" rtl="0" eaLnBrk="1" latinLnBrk="0" hangingPunct="1">
      <a:defRPr kern="1200">
        <a:solidFill>
          <a:schemeClr val="tx1"/>
        </a:solidFill>
        <a:latin typeface="Calibri" panose="020F0502020204030204" pitchFamily="34" charset="0"/>
        <a:ea typeface="+mn-ea"/>
        <a:cs typeface="+mn-cs"/>
      </a:defRPr>
    </a:lvl7pPr>
    <a:lvl8pPr marL="3200237" algn="l" defTabSz="914353" rtl="0" eaLnBrk="1" latinLnBrk="0" hangingPunct="1">
      <a:defRPr kern="1200">
        <a:solidFill>
          <a:schemeClr val="tx1"/>
        </a:solidFill>
        <a:latin typeface="Calibri" panose="020F0502020204030204" pitchFamily="34" charset="0"/>
        <a:ea typeface="+mn-ea"/>
        <a:cs typeface="+mn-cs"/>
      </a:defRPr>
    </a:lvl8pPr>
    <a:lvl9pPr marL="3657413" algn="l" defTabSz="914353"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ley Luvaas" initials="" lastIdx="4" clrIdx="0"/>
  <p:cmAuthor id="2" name="Tena Olso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92DB"/>
    <a:srgbClr val="4B92FF"/>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85" autoAdjust="0"/>
    <p:restoredTop sz="95365" autoAdjust="0"/>
  </p:normalViewPr>
  <p:slideViewPr>
    <p:cSldViewPr snapToGrid="0" snapToObjects="1">
      <p:cViewPr varScale="1">
        <p:scale>
          <a:sx n="139" d="100"/>
          <a:sy n="139" d="100"/>
        </p:scale>
        <p:origin x="16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rett" userId="9d11f6e0-354e-4115-857c-26cd4e0cde91" providerId="ADAL" clId="{B16F74DC-358E-4DE3-91B5-4DCC8FB8E444}"/>
    <pc:docChg chg="modSld">
      <pc:chgData name="Jarrett" userId="9d11f6e0-354e-4115-857c-26cd4e0cde91" providerId="ADAL" clId="{B16F74DC-358E-4DE3-91B5-4DCC8FB8E444}" dt="2022-08-17T17:22:42.721" v="11" actId="33934"/>
      <pc:docMkLst>
        <pc:docMk/>
      </pc:docMkLst>
      <pc:sldChg chg="modSp mod">
        <pc:chgData name="Jarrett" userId="9d11f6e0-354e-4115-857c-26cd4e0cde91" providerId="ADAL" clId="{B16F74DC-358E-4DE3-91B5-4DCC8FB8E444}" dt="2022-08-17T17:22:42.721" v="11" actId="33934"/>
        <pc:sldMkLst>
          <pc:docMk/>
          <pc:sldMk cId="3876330964" sldId="302"/>
        </pc:sldMkLst>
        <pc:spChg chg="mod modVis">
          <ac:chgData name="Jarrett" userId="9d11f6e0-354e-4115-857c-26cd4e0cde91" providerId="ADAL" clId="{B16F74DC-358E-4DE3-91B5-4DCC8FB8E444}" dt="2022-08-17T17:22:42.721" v="11" actId="33934"/>
          <ac:spMkLst>
            <pc:docMk/>
            <pc:sldMk cId="3876330964" sldId="302"/>
            <ac:spMk id="2" creationId="{00000000-0000-0000-0000-000000000000}"/>
          </ac:spMkLst>
        </pc:spChg>
        <pc:spChg chg="mod ord modVis">
          <ac:chgData name="Jarrett" userId="9d11f6e0-354e-4115-857c-26cd4e0cde91" providerId="ADAL" clId="{B16F74DC-358E-4DE3-91B5-4DCC8FB8E444}" dt="2022-08-17T17:22:42.721" v="11" actId="33934"/>
          <ac:spMkLst>
            <pc:docMk/>
            <pc:sldMk cId="3876330964" sldId="302"/>
            <ac:spMk id="3" creationId="{00000000-0000-0000-0000-000000000000}"/>
          </ac:spMkLst>
        </pc:spChg>
        <pc:spChg chg="mod ord modVis">
          <ac:chgData name="Jarrett" userId="9d11f6e0-354e-4115-857c-26cd4e0cde91" providerId="ADAL" clId="{B16F74DC-358E-4DE3-91B5-4DCC8FB8E444}" dt="2022-08-17T17:22:42.721" v="11" actId="33934"/>
          <ac:spMkLst>
            <pc:docMk/>
            <pc:sldMk cId="3876330964" sldId="302"/>
            <ac:spMk id="6" creationId="{438617ED-A252-445C-AFD9-362535F414FB}"/>
          </ac:spMkLst>
        </pc:spChg>
        <pc:picChg chg="mod modVis">
          <ac:chgData name="Jarrett" userId="9d11f6e0-354e-4115-857c-26cd4e0cde91" providerId="ADAL" clId="{B16F74DC-358E-4DE3-91B5-4DCC8FB8E444}" dt="2022-08-17T17:22:42.721" v="11" actId="33934"/>
          <ac:picMkLst>
            <pc:docMk/>
            <pc:sldMk cId="3876330964" sldId="302"/>
            <ac:picMk id="11" creationId="{A698F90F-D855-4883-8197-5B62C06C4A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647" tIns="46324" rIns="92647" bIns="46324" rtlCol="0"/>
          <a:lstStyle>
            <a:lvl1pPr algn="r">
              <a:defRPr sz="1200" smtClean="0"/>
            </a:lvl1pPr>
          </a:lstStyle>
          <a:p>
            <a:pPr>
              <a:defRPr/>
            </a:pPr>
            <a:fld id="{138FDC54-5449-4EBE-A95D-4424EA7DDB4D}" type="datetimeFigureOut">
              <a:rPr lang="en-US"/>
              <a:pPr>
                <a:defRPr/>
              </a:pPr>
              <a:t>8/17/2022</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647" tIns="46324" rIns="92647" bIns="46324"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647" tIns="46324" rIns="92647" bIns="46324" rtlCol="0" anchor="b"/>
          <a:lstStyle>
            <a:lvl1pPr algn="r">
              <a:defRPr sz="1200" smtClean="0"/>
            </a:lvl1pPr>
          </a:lstStyle>
          <a:p>
            <a:pPr>
              <a:defRPr/>
            </a:pPr>
            <a:fld id="{B1DF6320-4658-4C3C-A2E8-C3AACA8B4B9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dirty="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smtClean="0"/>
            </a:lvl1pPr>
          </a:lstStyle>
          <a:p>
            <a:pPr>
              <a:defRPr/>
            </a:pPr>
            <a:fld id="{B72036CA-5716-4867-B430-21BFC890813D}" type="datetimeFigureOut">
              <a:rPr lang="en-US"/>
              <a:pPr>
                <a:defRPr/>
              </a:pPr>
              <a:t>8/17/2022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smtClean="0"/>
            </a:lvl1pPr>
          </a:lstStyle>
          <a:p>
            <a:pPr>
              <a:defRPr/>
            </a:pPr>
            <a:fld id="{13BF1918-9F9A-4445-8C40-A0845A3C3B6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176" rtl="0" fontAlgn="base">
      <a:spcBef>
        <a:spcPct val="30000"/>
      </a:spcBef>
      <a:spcAft>
        <a:spcPct val="0"/>
      </a:spcAft>
      <a:defRPr sz="1200" kern="1200">
        <a:solidFill>
          <a:schemeClr val="tx1"/>
        </a:solidFill>
        <a:latin typeface="+mn-lt"/>
        <a:ea typeface="+mn-ea"/>
        <a:cs typeface="+mn-cs"/>
      </a:defRPr>
    </a:lvl1pPr>
    <a:lvl2pPr marL="457176" algn="l" defTabSz="457176" rtl="0" fontAlgn="base">
      <a:spcBef>
        <a:spcPct val="30000"/>
      </a:spcBef>
      <a:spcAft>
        <a:spcPct val="0"/>
      </a:spcAft>
      <a:defRPr sz="1200" kern="1200">
        <a:solidFill>
          <a:schemeClr val="tx1"/>
        </a:solidFill>
        <a:latin typeface="+mn-lt"/>
        <a:ea typeface="+mn-ea"/>
        <a:cs typeface="+mn-cs"/>
      </a:defRPr>
    </a:lvl2pPr>
    <a:lvl3pPr marL="914353" algn="l" defTabSz="457176" rtl="0" fontAlgn="base">
      <a:spcBef>
        <a:spcPct val="30000"/>
      </a:spcBef>
      <a:spcAft>
        <a:spcPct val="0"/>
      </a:spcAft>
      <a:defRPr sz="1200" kern="1200">
        <a:solidFill>
          <a:schemeClr val="tx1"/>
        </a:solidFill>
        <a:latin typeface="+mn-lt"/>
        <a:ea typeface="+mn-ea"/>
        <a:cs typeface="+mn-cs"/>
      </a:defRPr>
    </a:lvl3pPr>
    <a:lvl4pPr marL="1371530" algn="l" defTabSz="457176" rtl="0" fontAlgn="base">
      <a:spcBef>
        <a:spcPct val="30000"/>
      </a:spcBef>
      <a:spcAft>
        <a:spcPct val="0"/>
      </a:spcAft>
      <a:defRPr sz="1200" kern="1200">
        <a:solidFill>
          <a:schemeClr val="tx1"/>
        </a:solidFill>
        <a:latin typeface="+mn-lt"/>
        <a:ea typeface="+mn-ea"/>
        <a:cs typeface="+mn-cs"/>
      </a:defRPr>
    </a:lvl4pPr>
    <a:lvl5pPr marL="1828706" algn="l" defTabSz="457176" rtl="0" fontAlgn="base">
      <a:spcBef>
        <a:spcPct val="30000"/>
      </a:spcBef>
      <a:spcAft>
        <a:spcPct val="0"/>
      </a:spcAft>
      <a:defRPr sz="1200" kern="1200">
        <a:solidFill>
          <a:schemeClr val="tx1"/>
        </a:solidFill>
        <a:latin typeface="+mn-lt"/>
        <a:ea typeface="+mn-ea"/>
        <a:cs typeface="+mn-cs"/>
      </a:defRPr>
    </a:lvl5pPr>
    <a:lvl6pPr marL="2285883" algn="l" defTabSz="457176" rtl="0" eaLnBrk="1" latinLnBrk="0" hangingPunct="1">
      <a:defRPr sz="1200" kern="1200">
        <a:solidFill>
          <a:schemeClr val="tx1"/>
        </a:solidFill>
        <a:latin typeface="+mn-lt"/>
        <a:ea typeface="+mn-ea"/>
        <a:cs typeface="+mn-cs"/>
      </a:defRPr>
    </a:lvl6pPr>
    <a:lvl7pPr marL="2743059" algn="l" defTabSz="457176" rtl="0" eaLnBrk="1" latinLnBrk="0" hangingPunct="1">
      <a:defRPr sz="1200" kern="1200">
        <a:solidFill>
          <a:schemeClr val="tx1"/>
        </a:solidFill>
        <a:latin typeface="+mn-lt"/>
        <a:ea typeface="+mn-ea"/>
        <a:cs typeface="+mn-cs"/>
      </a:defRPr>
    </a:lvl7pPr>
    <a:lvl8pPr marL="3200237" algn="l" defTabSz="457176" rtl="0" eaLnBrk="1" latinLnBrk="0" hangingPunct="1">
      <a:defRPr sz="1200" kern="1200">
        <a:solidFill>
          <a:schemeClr val="tx1"/>
        </a:solidFill>
        <a:latin typeface="+mn-lt"/>
        <a:ea typeface="+mn-ea"/>
        <a:cs typeface="+mn-cs"/>
      </a:defRPr>
    </a:lvl8pPr>
    <a:lvl9pPr marL="3657413" algn="l" defTabSz="4571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Reductions have been realized through a build out of the Anschutz Medical Campus,  continuous Energy Conservations Measures (ECMS) on campus facilities and reductions in Xcel Energy’s carbon intensity</a:t>
            </a:r>
          </a:p>
          <a:p>
            <a:endParaRPr lang="en-US" dirty="0"/>
          </a:p>
          <a:p>
            <a:pPr marL="285750" indent="-285750">
              <a:buFont typeface="Arial" panose="020B0604020202020204" pitchFamily="34" charset="0"/>
              <a:buChar char="•"/>
            </a:pPr>
            <a:r>
              <a:rPr lang="en-US" dirty="0"/>
              <a:t>Accomplished 2020 goals and are on track to meet 2025, 2026 and 2030 goals. Additional facilities coming on-line will affect the trend in future GHG accounting</a:t>
            </a:r>
          </a:p>
          <a:p>
            <a:pPr marL="171450" indent="-171450">
              <a:buFont typeface="Arial" panose="020B0604020202020204" pitchFamily="34" charset="0"/>
              <a:buChar char="•"/>
            </a:pPr>
            <a:r>
              <a:rPr lang="en-US" dirty="0"/>
              <a:t>Move to Anschutz aided in reducing carbon emissions but there is significantly more square footage, more education and much more research taking place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13BF1918-9F9A-4445-8C40-A0845A3C3B69}" type="slidenum">
              <a:rPr lang="en-US" smtClean="0"/>
              <a:pPr>
                <a:defRPr/>
              </a:pPr>
              <a:t>3</a:t>
            </a:fld>
            <a:endParaRPr lang="en-US" dirty="0"/>
          </a:p>
        </p:txBody>
      </p:sp>
    </p:spTree>
    <p:extLst>
      <p:ext uri="{BB962C8B-B14F-4D97-AF65-F5344CB8AC3E}">
        <p14:creationId xmlns:p14="http://schemas.microsoft.com/office/powerpoint/2010/main" val="85054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EUI/energy per sq. foot  has greatly improved on campus with more efficient facilities and ECM’s across campus, especially in research facilities EUI is greatly affected by types of facility, research far and away the most intense users – not to mention some of the largest facilities</a:t>
            </a:r>
          </a:p>
        </p:txBody>
      </p:sp>
      <p:sp>
        <p:nvSpPr>
          <p:cNvPr id="4" name="Slide Number Placeholder 3"/>
          <p:cNvSpPr>
            <a:spLocks noGrp="1"/>
          </p:cNvSpPr>
          <p:nvPr>
            <p:ph type="sldNum" sz="quarter" idx="5"/>
          </p:nvPr>
        </p:nvSpPr>
        <p:spPr/>
        <p:txBody>
          <a:bodyPr/>
          <a:lstStyle/>
          <a:p>
            <a:pPr>
              <a:defRPr/>
            </a:pPr>
            <a:fld id="{13BF1918-9F9A-4445-8C40-A0845A3C3B69}" type="slidenum">
              <a:rPr lang="en-US" smtClean="0"/>
              <a:pPr>
                <a:defRPr/>
              </a:pPr>
              <a:t>4</a:t>
            </a:fld>
            <a:endParaRPr lang="en-US" dirty="0"/>
          </a:p>
        </p:txBody>
      </p:sp>
    </p:spTree>
    <p:extLst>
      <p:ext uri="{BB962C8B-B14F-4D97-AF65-F5344CB8AC3E}">
        <p14:creationId xmlns:p14="http://schemas.microsoft.com/office/powerpoint/2010/main" val="106097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Water use has been consistent over time. Grass lawns inherited from Fitzsimmons Army base, irrigation is much more efficient, xeriscaping in place in many areas. New facilities are built with significant water efficiency standards</a:t>
            </a:r>
          </a:p>
        </p:txBody>
      </p:sp>
      <p:sp>
        <p:nvSpPr>
          <p:cNvPr id="4" name="Slide Number Placeholder 3"/>
          <p:cNvSpPr>
            <a:spLocks noGrp="1"/>
          </p:cNvSpPr>
          <p:nvPr>
            <p:ph type="sldNum" sz="quarter" idx="5"/>
          </p:nvPr>
        </p:nvSpPr>
        <p:spPr/>
        <p:txBody>
          <a:bodyPr/>
          <a:lstStyle/>
          <a:p>
            <a:pPr>
              <a:defRPr/>
            </a:pPr>
            <a:fld id="{13BF1918-9F9A-4445-8C40-A0845A3C3B69}" type="slidenum">
              <a:rPr lang="en-US" smtClean="0"/>
              <a:pPr>
                <a:defRPr/>
              </a:pPr>
              <a:t>5</a:t>
            </a:fld>
            <a:endParaRPr lang="en-US" dirty="0"/>
          </a:p>
        </p:txBody>
      </p:sp>
    </p:spTree>
    <p:extLst>
      <p:ext uri="{BB962C8B-B14F-4D97-AF65-F5344CB8AC3E}">
        <p14:creationId xmlns:p14="http://schemas.microsoft.com/office/powerpoint/2010/main" val="20335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13BF1918-9F9A-4445-8C40-A0845A3C3B69}" type="slidenum">
              <a:rPr lang="en-US" smtClean="0"/>
              <a:pPr>
                <a:defRPr/>
              </a:pPr>
              <a:t>6</a:t>
            </a:fld>
            <a:endParaRPr lang="en-US" dirty="0"/>
          </a:p>
        </p:txBody>
      </p:sp>
    </p:spTree>
    <p:extLst>
      <p:ext uri="{BB962C8B-B14F-4D97-AF65-F5344CB8AC3E}">
        <p14:creationId xmlns:p14="http://schemas.microsoft.com/office/powerpoint/2010/main" val="28270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the student led organizations that addressing different areas of the sustainability umbrella, largely focused on the intersection of climate change, sustainability and public health</a:t>
            </a:r>
          </a:p>
        </p:txBody>
      </p:sp>
      <p:sp>
        <p:nvSpPr>
          <p:cNvPr id="4" name="Slide Number Placeholder 3"/>
          <p:cNvSpPr>
            <a:spLocks noGrp="1"/>
          </p:cNvSpPr>
          <p:nvPr>
            <p:ph type="sldNum" sz="quarter" idx="5"/>
          </p:nvPr>
        </p:nvSpPr>
        <p:spPr/>
        <p:txBody>
          <a:bodyPr/>
          <a:lstStyle/>
          <a:p>
            <a:pPr>
              <a:defRPr/>
            </a:pPr>
            <a:fld id="{13BF1918-9F9A-4445-8C40-A0845A3C3B69}" type="slidenum">
              <a:rPr lang="en-US" smtClean="0"/>
              <a:pPr>
                <a:defRPr/>
              </a:pPr>
              <a:t>7</a:t>
            </a:fld>
            <a:endParaRPr lang="en-US" dirty="0"/>
          </a:p>
        </p:txBody>
      </p:sp>
    </p:spTree>
    <p:extLst>
      <p:ext uri="{BB962C8B-B14F-4D97-AF65-F5344CB8AC3E}">
        <p14:creationId xmlns:p14="http://schemas.microsoft.com/office/powerpoint/2010/main" val="3063773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1597826"/>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16" indent="0" algn="ctr">
              <a:buNone/>
              <a:defRPr>
                <a:solidFill>
                  <a:schemeClr val="tx1">
                    <a:tint val="75000"/>
                  </a:schemeClr>
                </a:solidFill>
              </a:defRPr>
            </a:lvl2pPr>
            <a:lvl3pPr marL="685833" indent="0" algn="ctr">
              <a:buNone/>
              <a:defRPr>
                <a:solidFill>
                  <a:schemeClr val="tx1">
                    <a:tint val="75000"/>
                  </a:schemeClr>
                </a:solidFill>
              </a:defRPr>
            </a:lvl3pPr>
            <a:lvl4pPr marL="1028748" indent="0" algn="ctr">
              <a:buNone/>
              <a:defRPr>
                <a:solidFill>
                  <a:schemeClr val="tx1">
                    <a:tint val="75000"/>
                  </a:schemeClr>
                </a:solidFill>
              </a:defRPr>
            </a:lvl4pPr>
            <a:lvl5pPr marL="1371665" indent="0" algn="ctr">
              <a:buNone/>
              <a:defRPr>
                <a:solidFill>
                  <a:schemeClr val="tx1">
                    <a:tint val="75000"/>
                  </a:schemeClr>
                </a:solidFill>
              </a:defRPr>
            </a:lvl5pPr>
            <a:lvl6pPr marL="1714580" indent="0" algn="ctr">
              <a:buNone/>
              <a:defRPr>
                <a:solidFill>
                  <a:schemeClr val="tx1">
                    <a:tint val="75000"/>
                  </a:schemeClr>
                </a:solidFill>
              </a:defRPr>
            </a:lvl6pPr>
            <a:lvl7pPr marL="2057496" indent="0" algn="ctr">
              <a:buNone/>
              <a:defRPr>
                <a:solidFill>
                  <a:schemeClr val="tx1">
                    <a:tint val="75000"/>
                  </a:schemeClr>
                </a:solidFill>
              </a:defRPr>
            </a:lvl7pPr>
            <a:lvl8pPr marL="2400413" indent="0" algn="ctr">
              <a:buNone/>
              <a:defRPr>
                <a:solidFill>
                  <a:schemeClr val="tx1">
                    <a:tint val="75000"/>
                  </a:schemeClr>
                </a:solidFill>
              </a:defRPr>
            </a:lvl8pPr>
            <a:lvl9pPr marL="27433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5AD8B7-9472-4AD2-B5F7-7EE36F21B7E7}"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pic>
        <p:nvPicPr>
          <p:cNvPr id="7" name="Picture 6" descr="CU_042_EventSupport_GenericPPT_Bk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6858000" cy="5143500"/>
          </a:xfrm>
          <a:prstGeom prst="rect">
            <a:avLst/>
          </a:prstGeom>
        </p:spPr>
      </p:pic>
      <p:sp>
        <p:nvSpPr>
          <p:cNvPr id="8" name="Title 1"/>
          <p:cNvSpPr txBox="1">
            <a:spLocks/>
          </p:cNvSpPr>
          <p:nvPr userDrawn="1"/>
        </p:nvSpPr>
        <p:spPr>
          <a:xfrm>
            <a:off x="296377" y="1617950"/>
            <a:ext cx="6452768" cy="857250"/>
          </a:xfrm>
          <a:prstGeom prst="rect">
            <a:avLst/>
          </a:prstGeom>
        </p:spPr>
        <p:txBody>
          <a:bodyPr vert="horz" lIns="68581" tIns="34290" rIns="68581" bIns="3429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latin typeface="Helvetica"/>
                <a:cs typeface="Helvetica"/>
              </a:rPr>
              <a:t>Presentation Title</a:t>
            </a:r>
          </a:p>
          <a:p>
            <a:pPr algn="l"/>
            <a:r>
              <a:rPr lang="en-US" sz="2625" b="1" dirty="0">
                <a:solidFill>
                  <a:schemeClr val="tx1">
                    <a:lumMod val="50000"/>
                    <a:lumOff val="50000"/>
                  </a:schemeClr>
                </a:solidFill>
                <a:latin typeface="Helvetica"/>
                <a:cs typeface="Helvetica"/>
              </a:rPr>
              <a:t>Subtitle</a:t>
            </a:r>
          </a:p>
        </p:txBody>
      </p:sp>
    </p:spTree>
    <p:extLst>
      <p:ext uri="{BB962C8B-B14F-4D97-AF65-F5344CB8AC3E}">
        <p14:creationId xmlns:p14="http://schemas.microsoft.com/office/powerpoint/2010/main" val="15199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8EF81-C376-41C4-9BB2-9E91EEC2DEE2}"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187032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81A5E-21AD-4042-B483-7EA3ADFA5DA2}"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sp>
        <p:nvSpPr>
          <p:cNvPr id="7" name="TextBox 6"/>
          <p:cNvSpPr txBox="1"/>
          <p:nvPr userDrawn="1"/>
        </p:nvSpPr>
        <p:spPr>
          <a:xfrm>
            <a:off x="0" y="4977144"/>
            <a:ext cx="6858000" cy="185166"/>
          </a:xfrm>
          <a:prstGeom prst="rect">
            <a:avLst/>
          </a:prstGeom>
          <a:solidFill>
            <a:schemeClr val="tx1"/>
          </a:solidFill>
          <a:ln>
            <a:noFill/>
          </a:ln>
        </p:spPr>
        <p:txBody>
          <a:bodyPr wrap="square" lIns="137160" tIns="137160" rIns="137160" bIns="137160" rtlCol="0" anchor="ctr">
            <a:noAutofit/>
          </a:bodyPr>
          <a:lstStyle/>
          <a:p>
            <a:pPr algn="r"/>
            <a:endParaRPr lang="en-US" sz="788" dirty="0">
              <a:solidFill>
                <a:schemeClr val="bg1"/>
              </a:solidFill>
              <a:latin typeface="HelveticaNeueLT Std" pitchFamily="34" charset="0"/>
              <a:cs typeface="Helvetica" pitchFamily="34" charset="0"/>
            </a:endParaRPr>
          </a:p>
        </p:txBody>
      </p:sp>
      <p:sp>
        <p:nvSpPr>
          <p:cNvPr id="8" name="Footer Placeholder 6"/>
          <p:cNvSpPr txBox="1">
            <a:spLocks/>
          </p:cNvSpPr>
          <p:nvPr userDrawn="1"/>
        </p:nvSpPr>
        <p:spPr>
          <a:xfrm>
            <a:off x="3782085" y="4923975"/>
            <a:ext cx="2602480" cy="273844"/>
          </a:xfrm>
          <a:prstGeom prst="rect">
            <a:avLst/>
          </a:prstGeom>
        </p:spPr>
        <p:txBody>
          <a:bodyPr vert="horz" lIns="68581" tIns="34290" rIns="68581"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88" dirty="0">
                <a:solidFill>
                  <a:schemeClr val="bg1"/>
                </a:solidFill>
                <a:latin typeface="HelveticaNeueLT Std Lt" pitchFamily="34" charset="0"/>
              </a:rPr>
              <a:t>Office of the Vice President for Budget and</a:t>
            </a:r>
            <a:r>
              <a:rPr lang="en-US" sz="788" baseline="0" dirty="0">
                <a:solidFill>
                  <a:schemeClr val="bg1"/>
                </a:solidFill>
                <a:latin typeface="HelveticaNeueLT Std Lt" pitchFamily="34" charset="0"/>
              </a:rPr>
              <a:t> Finance</a:t>
            </a:r>
            <a:endParaRPr lang="en-US" sz="788" dirty="0">
              <a:solidFill>
                <a:schemeClr val="bg1"/>
              </a:solidFill>
              <a:latin typeface="HelveticaNeueLT Std Lt" pitchFamily="34" charset="0"/>
            </a:endParaRPr>
          </a:p>
        </p:txBody>
      </p:sp>
      <p:sp>
        <p:nvSpPr>
          <p:cNvPr id="9" name="Slide Number Placeholder 7"/>
          <p:cNvSpPr txBox="1">
            <a:spLocks/>
          </p:cNvSpPr>
          <p:nvPr userDrawn="1"/>
        </p:nvSpPr>
        <p:spPr>
          <a:xfrm>
            <a:off x="6437191" y="4923975"/>
            <a:ext cx="346322" cy="273844"/>
          </a:xfrm>
          <a:prstGeom prst="rect">
            <a:avLst/>
          </a:prstGeom>
        </p:spPr>
        <p:txBody>
          <a:bodyPr vert="horz" lIns="68581" tIns="34290" rIns="68581"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1A703E6-AAE6-5E48-8339-220BB501348D}" type="slidenum">
              <a:rPr lang="en-US" sz="900" b="1" smtClean="0">
                <a:solidFill>
                  <a:schemeClr val="bg1"/>
                </a:solidFill>
                <a:latin typeface="HelveticaNeueLT Std" pitchFamily="34" charset="0"/>
              </a:rPr>
              <a:pPr algn="l"/>
              <a:t>‹#›</a:t>
            </a:fld>
            <a:endParaRPr lang="en-US" sz="900" b="1" dirty="0">
              <a:solidFill>
                <a:schemeClr val="bg1"/>
              </a:solidFill>
              <a:latin typeface="HelveticaNeueLT Std" pitchFamily="34" charset="0"/>
            </a:endParaRPr>
          </a:p>
        </p:txBody>
      </p:sp>
      <p:sp>
        <p:nvSpPr>
          <p:cNvPr id="10" name="TextBox 9"/>
          <p:cNvSpPr txBox="1"/>
          <p:nvPr userDrawn="1"/>
        </p:nvSpPr>
        <p:spPr>
          <a:xfrm>
            <a:off x="5" y="-1"/>
            <a:ext cx="6857999" cy="617220"/>
          </a:xfrm>
          <a:prstGeom prst="rect">
            <a:avLst/>
          </a:prstGeom>
          <a:solidFill>
            <a:schemeClr val="tx1">
              <a:lumMod val="85000"/>
              <a:lumOff val="15000"/>
            </a:schemeClr>
          </a:solidFill>
          <a:ln w="12700">
            <a:noFill/>
          </a:ln>
        </p:spPr>
        <p:txBody>
          <a:bodyPr wrap="square" tIns="68581" bIns="68581" rtlCol="0" anchor="ctr">
            <a:noAutofit/>
          </a:bodyPr>
          <a:lstStyle/>
          <a:p>
            <a:pPr algn="ctr"/>
            <a:endParaRPr lang="en-US" sz="2101" dirty="0">
              <a:solidFill>
                <a:schemeClr val="bg1"/>
              </a:solidFill>
              <a:latin typeface="HelveticaNeueLT Std Lt"/>
              <a:cs typeface="Helvetica" pitchFamily="34" charset="0"/>
            </a:endParaRPr>
          </a:p>
        </p:txBody>
      </p:sp>
      <p:sp>
        <p:nvSpPr>
          <p:cNvPr id="11" name="Title 1"/>
          <p:cNvSpPr txBox="1">
            <a:spLocks/>
          </p:cNvSpPr>
          <p:nvPr userDrawn="1"/>
        </p:nvSpPr>
        <p:spPr>
          <a:xfrm>
            <a:off x="5" y="156175"/>
            <a:ext cx="6857999" cy="366666"/>
          </a:xfrm>
          <a:prstGeom prst="rect">
            <a:avLst/>
          </a:prstGeom>
        </p:spPr>
        <p:txBody>
          <a:bodyPr vert="horz" lIns="68581" tIns="34290" rIns="68581" bIns="34290" rtlCol="0" anchor="ctr">
            <a:noAutofit/>
          </a:bodyPr>
          <a:lstStyle>
            <a:lvl1pPr algn="l" defTabSz="457200" rtl="0" eaLnBrk="1" latinLnBrk="0" hangingPunct="1">
              <a:spcBef>
                <a:spcPct val="0"/>
              </a:spcBef>
              <a:buNone/>
              <a:defRPr sz="2800" b="1" kern="1200">
                <a:solidFill>
                  <a:schemeClr val="tx1"/>
                </a:solidFill>
                <a:latin typeface="Helvetica"/>
                <a:ea typeface="+mj-ea"/>
                <a:cs typeface="Helvetica"/>
              </a:defRPr>
            </a:lvl1pPr>
          </a:lstStyle>
          <a:p>
            <a:pPr algn="ctr"/>
            <a:r>
              <a:rPr lang="en-US" sz="2101" dirty="0">
                <a:solidFill>
                  <a:schemeClr val="bg1"/>
                </a:solidFill>
                <a:latin typeface="HelveticaNeueLT Std Lt"/>
                <a:cs typeface="Helvetica" pitchFamily="34" charset="0"/>
              </a:rPr>
              <a:t>Slide 1</a:t>
            </a:r>
          </a:p>
        </p:txBody>
      </p:sp>
    </p:spTree>
    <p:extLst>
      <p:ext uri="{BB962C8B-B14F-4D97-AF65-F5344CB8AC3E}">
        <p14:creationId xmlns:p14="http://schemas.microsoft.com/office/powerpoint/2010/main" val="231580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C701E4-DF83-4BD1-B4E6-A0E4DE34131F}"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385032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2000" r="-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4029-F3EA-914C-86DC-13C122175363}"/>
              </a:ext>
            </a:extLst>
          </p:cNvPr>
          <p:cNvSpPr>
            <a:spLocks noGrp="1"/>
          </p:cNvSpPr>
          <p:nvPr>
            <p:ph type="title"/>
          </p:nvPr>
        </p:nvSpPr>
        <p:spPr>
          <a:xfrm>
            <a:off x="0" y="300569"/>
            <a:ext cx="6858000" cy="857250"/>
          </a:xfrm>
        </p:spPr>
        <p:txBody>
          <a:bodyPr/>
          <a:lstStyle>
            <a:lvl1pPr algn="ctr">
              <a:defRPr sz="2800" b="0" i="0" cap="all" baseline="0">
                <a:solidFill>
                  <a:schemeClr val="bg1"/>
                </a:solidFill>
                <a:effectLst>
                  <a:outerShdw blurRad="50800" dist="38100" dir="2700000" algn="tl" rotWithShape="0">
                    <a:prstClr val="black">
                      <a:alpha val="40000"/>
                    </a:prstClr>
                  </a:outerShdw>
                </a:effectLst>
                <a:latin typeface="Helvetica Neue" panose="02000503000000020004"/>
                <a:ea typeface="Helvetica Neue" panose="02000503000000020004"/>
                <a:cs typeface="Helvetica Neue" panose="02000503000000020004"/>
              </a:defRPr>
            </a:lvl1pPr>
          </a:lstStyle>
          <a:p>
            <a:r>
              <a:rPr lang="en-US" dirty="0"/>
              <a:t>Click to edit Master title style</a:t>
            </a:r>
          </a:p>
        </p:txBody>
      </p:sp>
      <p:sp>
        <p:nvSpPr>
          <p:cNvPr id="6" name="Text Placeholder 5">
            <a:extLst>
              <a:ext uri="{FF2B5EF4-FFF2-40B4-BE49-F238E27FC236}">
                <a16:creationId xmlns:a16="http://schemas.microsoft.com/office/drawing/2014/main" id="{8A431375-F48E-CC48-97DD-C9525C93D217}"/>
              </a:ext>
            </a:extLst>
          </p:cNvPr>
          <p:cNvSpPr>
            <a:spLocks noGrp="1"/>
          </p:cNvSpPr>
          <p:nvPr>
            <p:ph type="body" sz="quarter" idx="10"/>
          </p:nvPr>
        </p:nvSpPr>
        <p:spPr>
          <a:xfrm>
            <a:off x="1" y="1157824"/>
            <a:ext cx="6749654" cy="569383"/>
          </a:xfrm>
        </p:spPr>
        <p:txBody>
          <a:bodyPr>
            <a:normAutofit/>
          </a:bodyPr>
          <a:lstStyle>
            <a:lvl1pPr algn="ctr">
              <a:defRPr sz="2000" b="0" i="0">
                <a:solidFill>
                  <a:schemeClr val="bg1"/>
                </a:solidFill>
                <a:effectLst>
                  <a:outerShdw blurRad="50800" dist="38100" dir="2700000" algn="tl" rotWithShape="0">
                    <a:prstClr val="black">
                      <a:alpha val="40000"/>
                    </a:prstClr>
                  </a:outerShdw>
                </a:effectLst>
                <a:latin typeface="Helvetica Neue Light"/>
                <a:ea typeface="Helvetica Neue Light"/>
                <a:cs typeface="Helvetica Neue Light"/>
              </a:defRPr>
            </a:lvl1pPr>
          </a:lstStyle>
          <a:p>
            <a:pPr lvl="0"/>
            <a:r>
              <a:rPr lang="en-US" dirty="0"/>
              <a:t>Edit Master text styles</a:t>
            </a:r>
          </a:p>
        </p:txBody>
      </p:sp>
    </p:spTree>
    <p:extLst>
      <p:ext uri="{BB962C8B-B14F-4D97-AF65-F5344CB8AC3E}">
        <p14:creationId xmlns:p14="http://schemas.microsoft.com/office/powerpoint/2010/main" val="43147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9956" y="2144722"/>
            <a:ext cx="6172200" cy="857250"/>
          </a:xfrm>
        </p:spPr>
        <p:txBody>
          <a:bodyPr/>
          <a:lstStyle>
            <a:lvl1pPr>
              <a:defRPr sz="2400" b="0" i="0">
                <a:solidFill>
                  <a:schemeClr val="bg1"/>
                </a:solidFill>
                <a:latin typeface="HelveticaNeueLT Std" panose="020B0604020202020204" pitchFamily="34" charset="0"/>
                <a:ea typeface="HelveticaNeueLT Std" panose="020B0604020202020204" pitchFamily="34" charset="0"/>
                <a:cs typeface="HelveticaNeueLT Std"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7337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9956" y="2134448"/>
            <a:ext cx="6172200" cy="857250"/>
          </a:xfrm>
        </p:spPr>
        <p:txBody>
          <a:bodyPr/>
          <a:lstStyle>
            <a:lvl1pPr>
              <a:defRPr sz="2400" b="0" i="0">
                <a:solidFill>
                  <a:srgbClr val="3C3C3B"/>
                </a:solidFill>
                <a:latin typeface="HelveticaNeueLT Std" panose="020B0604020202020204" pitchFamily="34" charset="0"/>
                <a:ea typeface="HelveticaNeueLT Std" panose="020B0604020202020204" pitchFamily="34" charset="0"/>
                <a:cs typeface="HelveticaNeueLT Std"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3197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B814FE-5006-7948-8AD3-26CAF8DD71ED}"/>
              </a:ext>
            </a:extLst>
          </p:cNvPr>
          <p:cNvCxnSpPr/>
          <p:nvPr/>
        </p:nvCxnSpPr>
        <p:spPr>
          <a:xfrm>
            <a:off x="2949180" y="1252545"/>
            <a:ext cx="0" cy="2998787"/>
          </a:xfrm>
          <a:prstGeom prst="line">
            <a:avLst/>
          </a:prstGeom>
        </p:spPr>
        <p:style>
          <a:lnRef idx="1">
            <a:schemeClr val="dk1"/>
          </a:lnRef>
          <a:fillRef idx="0">
            <a:schemeClr val="dk1"/>
          </a:fillRef>
          <a:effectRef idx="0">
            <a:schemeClr val="dk1"/>
          </a:effectRef>
          <a:fontRef idx="minor">
            <a:schemeClr val="tx1"/>
          </a:fontRef>
        </p:style>
      </p:cxnSp>
      <p:sp>
        <p:nvSpPr>
          <p:cNvPr id="12" name="Content Placeholder 11"/>
          <p:cNvSpPr>
            <a:spLocks noGrp="1"/>
          </p:cNvSpPr>
          <p:nvPr>
            <p:ph sz="quarter" idx="14"/>
          </p:nvPr>
        </p:nvSpPr>
        <p:spPr>
          <a:xfrm>
            <a:off x="3411143" y="1251793"/>
            <a:ext cx="3103959" cy="3318177"/>
          </a:xfrm>
        </p:spPr>
        <p:txBody>
          <a:bodyPr>
            <a:normAutofit/>
          </a:bodyPr>
          <a:lstStyle>
            <a:lvl1pPr marL="0" indent="0">
              <a:spcAft>
                <a:spcPts val="300"/>
              </a:spcAft>
              <a:buNone/>
              <a:defRPr sz="1201" b="0" i="0">
                <a:latin typeface="Helvetica Neue" panose="02000503000000020004" pitchFamily="2" charset="0"/>
                <a:ea typeface="Helvetica Neue" panose="02000503000000020004" pitchFamily="2" charset="0"/>
                <a:cs typeface="Helvetica Neue" panose="02000503000000020004" pitchFamily="2" charset="0"/>
              </a:defRPr>
            </a:lvl1pPr>
            <a:lvl2pPr marL="144022" indent="0">
              <a:spcAft>
                <a:spcPts val="300"/>
              </a:spcAft>
              <a:buNone/>
              <a:defRPr sz="11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457210" indent="0">
              <a:spcAft>
                <a:spcPts val="300"/>
              </a:spcAft>
              <a:buNone/>
              <a:defRPr sz="105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731536" indent="0">
              <a:spcAft>
                <a:spcPts val="300"/>
              </a:spcAft>
              <a:buNone/>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914420" indent="0">
              <a:spcAft>
                <a:spcPts val="300"/>
              </a:spcAft>
              <a:buNone/>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278617" y="273791"/>
            <a:ext cx="6014234" cy="859536"/>
          </a:xfrm>
        </p:spPr>
        <p:txBody>
          <a:bodyPr/>
          <a:lstStyle>
            <a:lvl1pPr>
              <a:defRPr sz="1800" b="0" i="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16002FA-6B95-764C-91DF-386157CA6506}"/>
              </a:ext>
            </a:extLst>
          </p:cNvPr>
          <p:cNvSpPr>
            <a:spLocks noGrp="1"/>
          </p:cNvSpPr>
          <p:nvPr>
            <p:ph type="sldNum" sz="quarter" idx="15"/>
          </p:nvPr>
        </p:nvSpPr>
        <p:spPr>
          <a:xfrm>
            <a:off x="5129213" y="4811719"/>
            <a:ext cx="1600200" cy="274637"/>
          </a:xfrm>
        </p:spPr>
        <p:txBody>
          <a:bodyPr/>
          <a:lstStyle>
            <a:lvl1pPr>
              <a:defRPr sz="800" b="0" i="0" smtClean="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6FFFA53A-0467-4C4A-83EB-5B3AE1621F35}" type="slidenum">
              <a:rPr lang="en-US"/>
              <a:pPr>
                <a:defRPr/>
              </a:pPr>
              <a:t>‹#›</a:t>
            </a:fld>
            <a:endParaRPr lang="en-US" dirty="0"/>
          </a:p>
        </p:txBody>
      </p:sp>
    </p:spTree>
    <p:extLst>
      <p:ext uri="{BB962C8B-B14F-4D97-AF65-F5344CB8AC3E}">
        <p14:creationId xmlns:p14="http://schemas.microsoft.com/office/powerpoint/2010/main" val="272015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14"/>
          </p:nvPr>
        </p:nvSpPr>
        <p:spPr>
          <a:xfrm>
            <a:off x="281180" y="1251793"/>
            <a:ext cx="6138673" cy="3318177"/>
          </a:xfrm>
        </p:spPr>
        <p:txBody>
          <a:bodyPr>
            <a:normAutofit/>
          </a:bodyPr>
          <a:lstStyle>
            <a:lvl1pPr marL="0" indent="0">
              <a:spcAft>
                <a:spcPts val="300"/>
              </a:spcAft>
              <a:buNone/>
              <a:defRPr sz="1201"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11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105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281184" y="194723"/>
            <a:ext cx="5968001" cy="857250"/>
          </a:xfrm>
        </p:spPr>
        <p:txBody>
          <a:bodyPr/>
          <a:lstStyle>
            <a:lvl1pPr>
              <a:defRPr sz="1800" b="0" i="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087AA9E-BDD7-284D-8290-B256E55ED818}"/>
              </a:ext>
            </a:extLst>
          </p:cNvPr>
          <p:cNvSpPr>
            <a:spLocks noGrp="1"/>
          </p:cNvSpPr>
          <p:nvPr>
            <p:ph type="sldNum" sz="quarter" idx="15"/>
          </p:nvPr>
        </p:nvSpPr>
        <p:spPr>
          <a:xfrm>
            <a:off x="5131594" y="4811719"/>
            <a:ext cx="1600200" cy="274637"/>
          </a:xfrm>
        </p:spPr>
        <p:txBody>
          <a:bodyPr/>
          <a:lstStyle>
            <a:lvl1pPr>
              <a:defRPr sz="800" b="0" i="0" smtClean="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36550D3D-8B8A-452C-A61A-844526EF2CA1}" type="slidenum">
              <a:rPr lang="en-US"/>
              <a:pPr>
                <a:defRPr/>
              </a:pPr>
              <a:t>‹#›</a:t>
            </a:fld>
            <a:endParaRPr lang="en-US" dirty="0"/>
          </a:p>
        </p:txBody>
      </p:sp>
    </p:spTree>
    <p:extLst>
      <p:ext uri="{BB962C8B-B14F-4D97-AF65-F5344CB8AC3E}">
        <p14:creationId xmlns:p14="http://schemas.microsoft.com/office/powerpoint/2010/main" val="158613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E68332-01F4-0A48-BE3A-4EB9D80271FC}"/>
              </a:ext>
            </a:extLst>
          </p:cNvPr>
          <p:cNvSpPr/>
          <p:nvPr/>
        </p:nvSpPr>
        <p:spPr>
          <a:xfrm>
            <a:off x="280990" y="125253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angle 9">
            <a:extLst>
              <a:ext uri="{FF2B5EF4-FFF2-40B4-BE49-F238E27FC236}">
                <a16:creationId xmlns:a16="http://schemas.microsoft.com/office/drawing/2014/main" id="{5846D119-853E-E340-BBF7-609CA0E5E436}"/>
              </a:ext>
            </a:extLst>
          </p:cNvPr>
          <p:cNvSpPr/>
          <p:nvPr/>
        </p:nvSpPr>
        <p:spPr>
          <a:xfrm>
            <a:off x="3339706" y="125253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Content Placeholder 11"/>
          <p:cNvSpPr>
            <a:spLocks noGrp="1"/>
          </p:cNvSpPr>
          <p:nvPr>
            <p:ph sz="quarter" idx="14"/>
          </p:nvPr>
        </p:nvSpPr>
        <p:spPr>
          <a:xfrm>
            <a:off x="281183" y="1582311"/>
            <a:ext cx="2885429" cy="2987654"/>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281184" y="194723"/>
            <a:ext cx="5968001" cy="857250"/>
          </a:xfrm>
        </p:spPr>
        <p:txBody>
          <a:bodyPr/>
          <a:lstStyle>
            <a:lvl1pPr>
              <a:defRPr sz="1800" b="0" i="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7" name="Content Placeholder 11">
            <a:extLst>
              <a:ext uri="{FF2B5EF4-FFF2-40B4-BE49-F238E27FC236}">
                <a16:creationId xmlns:a16="http://schemas.microsoft.com/office/drawing/2014/main" id="{DDD0B634-E391-DE44-9B9D-4CEFED2C7330}"/>
              </a:ext>
            </a:extLst>
          </p:cNvPr>
          <p:cNvSpPr>
            <a:spLocks noGrp="1"/>
          </p:cNvSpPr>
          <p:nvPr>
            <p:ph sz="quarter" idx="16"/>
          </p:nvPr>
        </p:nvSpPr>
        <p:spPr>
          <a:xfrm>
            <a:off x="3345516" y="1582311"/>
            <a:ext cx="2885429" cy="2987654"/>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683E1996-E279-E44C-8A03-C1667C0DE1D0}"/>
              </a:ext>
            </a:extLst>
          </p:cNvPr>
          <p:cNvSpPr>
            <a:spLocks noGrp="1"/>
          </p:cNvSpPr>
          <p:nvPr>
            <p:ph type="body" sz="quarter" idx="17"/>
          </p:nvPr>
        </p:nvSpPr>
        <p:spPr>
          <a:xfrm>
            <a:off x="295548" y="1255541"/>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 Placeholder 2">
            <a:extLst>
              <a:ext uri="{FF2B5EF4-FFF2-40B4-BE49-F238E27FC236}">
                <a16:creationId xmlns:a16="http://schemas.microsoft.com/office/drawing/2014/main" id="{DF1904CB-3234-9942-9E29-948F24DB0AAC}"/>
              </a:ext>
            </a:extLst>
          </p:cNvPr>
          <p:cNvSpPr>
            <a:spLocks noGrp="1"/>
          </p:cNvSpPr>
          <p:nvPr>
            <p:ph type="body" sz="quarter" idx="18"/>
          </p:nvPr>
        </p:nvSpPr>
        <p:spPr>
          <a:xfrm>
            <a:off x="3339824" y="1243139"/>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Slide Number Placeholder 5">
            <a:extLst>
              <a:ext uri="{FF2B5EF4-FFF2-40B4-BE49-F238E27FC236}">
                <a16:creationId xmlns:a16="http://schemas.microsoft.com/office/drawing/2014/main" id="{6264D65F-EEF3-E74D-BCFF-5044CB3C29D1}"/>
              </a:ext>
            </a:extLst>
          </p:cNvPr>
          <p:cNvSpPr>
            <a:spLocks noGrp="1"/>
          </p:cNvSpPr>
          <p:nvPr>
            <p:ph type="sldNum" sz="quarter" idx="19"/>
          </p:nvPr>
        </p:nvSpPr>
        <p:spPr>
          <a:xfrm>
            <a:off x="5131594" y="4811719"/>
            <a:ext cx="1600200" cy="274637"/>
          </a:xfrm>
        </p:spPr>
        <p:txBody>
          <a:bodyPr/>
          <a:lstStyle>
            <a:lvl1pPr>
              <a:defRPr sz="800" b="0" i="0" smtClean="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3698B60A-31A5-475A-BC78-8528E6D3AC1B}" type="slidenum">
              <a:rPr lang="en-US"/>
              <a:pPr>
                <a:defRPr/>
              </a:pPr>
              <a:t>‹#›</a:t>
            </a:fld>
            <a:endParaRPr lang="en-US" dirty="0"/>
          </a:p>
        </p:txBody>
      </p:sp>
    </p:spTree>
    <p:extLst>
      <p:ext uri="{BB962C8B-B14F-4D97-AF65-F5344CB8AC3E}">
        <p14:creationId xmlns:p14="http://schemas.microsoft.com/office/powerpoint/2010/main" val="341830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A5AF67-69AB-0E43-A2CE-CC2512F7F2CD}"/>
              </a:ext>
            </a:extLst>
          </p:cNvPr>
          <p:cNvSpPr/>
          <p:nvPr/>
        </p:nvSpPr>
        <p:spPr>
          <a:xfrm>
            <a:off x="280990" y="125253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ectangle 19">
            <a:extLst>
              <a:ext uri="{FF2B5EF4-FFF2-40B4-BE49-F238E27FC236}">
                <a16:creationId xmlns:a16="http://schemas.microsoft.com/office/drawing/2014/main" id="{2CC96D14-2657-4248-A845-1CC6DDF64E88}"/>
              </a:ext>
            </a:extLst>
          </p:cNvPr>
          <p:cNvSpPr/>
          <p:nvPr/>
        </p:nvSpPr>
        <p:spPr>
          <a:xfrm>
            <a:off x="3339706" y="125253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Rectangle 20">
            <a:extLst>
              <a:ext uri="{FF2B5EF4-FFF2-40B4-BE49-F238E27FC236}">
                <a16:creationId xmlns:a16="http://schemas.microsoft.com/office/drawing/2014/main" id="{EDFA5EEE-5981-994B-BD84-27C1842643BB}"/>
              </a:ext>
            </a:extLst>
          </p:cNvPr>
          <p:cNvSpPr/>
          <p:nvPr/>
        </p:nvSpPr>
        <p:spPr>
          <a:xfrm>
            <a:off x="280990" y="289718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Rectangle 21">
            <a:extLst>
              <a:ext uri="{FF2B5EF4-FFF2-40B4-BE49-F238E27FC236}">
                <a16:creationId xmlns:a16="http://schemas.microsoft.com/office/drawing/2014/main" id="{C9596EDE-4979-7F40-B6A0-2AE7B6A3C2D3}"/>
              </a:ext>
            </a:extLst>
          </p:cNvPr>
          <p:cNvSpPr/>
          <p:nvPr/>
        </p:nvSpPr>
        <p:spPr>
          <a:xfrm>
            <a:off x="3339706" y="2897189"/>
            <a:ext cx="2880122" cy="260350"/>
          </a:xfrm>
          <a:prstGeom prst="rect">
            <a:avLst/>
          </a:prstGeom>
          <a:solidFill>
            <a:srgbClr val="565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99"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Content Placeholder 11"/>
          <p:cNvSpPr>
            <a:spLocks noGrp="1"/>
          </p:cNvSpPr>
          <p:nvPr>
            <p:ph sz="quarter" idx="14"/>
          </p:nvPr>
        </p:nvSpPr>
        <p:spPr>
          <a:xfrm>
            <a:off x="281183" y="1582311"/>
            <a:ext cx="2885429" cy="989440"/>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281184" y="194723"/>
            <a:ext cx="5968001" cy="857250"/>
          </a:xfrm>
        </p:spPr>
        <p:txBody>
          <a:bodyPr/>
          <a:lstStyle>
            <a:lvl1pPr>
              <a:defRPr sz="1800" b="0" i="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7" name="Content Placeholder 11">
            <a:extLst>
              <a:ext uri="{FF2B5EF4-FFF2-40B4-BE49-F238E27FC236}">
                <a16:creationId xmlns:a16="http://schemas.microsoft.com/office/drawing/2014/main" id="{DDD0B634-E391-DE44-9B9D-4CEFED2C7330}"/>
              </a:ext>
            </a:extLst>
          </p:cNvPr>
          <p:cNvSpPr>
            <a:spLocks noGrp="1"/>
          </p:cNvSpPr>
          <p:nvPr>
            <p:ph sz="quarter" idx="16"/>
          </p:nvPr>
        </p:nvSpPr>
        <p:spPr>
          <a:xfrm>
            <a:off x="3345516" y="1582311"/>
            <a:ext cx="2885429" cy="989440"/>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683E1996-E279-E44C-8A03-C1667C0DE1D0}"/>
              </a:ext>
            </a:extLst>
          </p:cNvPr>
          <p:cNvSpPr>
            <a:spLocks noGrp="1"/>
          </p:cNvSpPr>
          <p:nvPr>
            <p:ph type="body" sz="quarter" idx="17"/>
          </p:nvPr>
        </p:nvSpPr>
        <p:spPr>
          <a:xfrm>
            <a:off x="295548" y="1255541"/>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 Placeholder 2">
            <a:extLst>
              <a:ext uri="{FF2B5EF4-FFF2-40B4-BE49-F238E27FC236}">
                <a16:creationId xmlns:a16="http://schemas.microsoft.com/office/drawing/2014/main" id="{DF1904CB-3234-9942-9E29-948F24DB0AAC}"/>
              </a:ext>
            </a:extLst>
          </p:cNvPr>
          <p:cNvSpPr>
            <a:spLocks noGrp="1"/>
          </p:cNvSpPr>
          <p:nvPr>
            <p:ph type="body" sz="quarter" idx="18"/>
          </p:nvPr>
        </p:nvSpPr>
        <p:spPr>
          <a:xfrm>
            <a:off x="3339824" y="1243139"/>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Content Placeholder 11">
            <a:extLst>
              <a:ext uri="{FF2B5EF4-FFF2-40B4-BE49-F238E27FC236}">
                <a16:creationId xmlns:a16="http://schemas.microsoft.com/office/drawing/2014/main" id="{48089083-831F-914E-AF0B-C1B47AC460C7}"/>
              </a:ext>
            </a:extLst>
          </p:cNvPr>
          <p:cNvSpPr>
            <a:spLocks noGrp="1"/>
          </p:cNvSpPr>
          <p:nvPr>
            <p:ph sz="quarter" idx="19"/>
          </p:nvPr>
        </p:nvSpPr>
        <p:spPr>
          <a:xfrm>
            <a:off x="281182" y="3227255"/>
            <a:ext cx="2885429" cy="989440"/>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1">
            <a:extLst>
              <a:ext uri="{FF2B5EF4-FFF2-40B4-BE49-F238E27FC236}">
                <a16:creationId xmlns:a16="http://schemas.microsoft.com/office/drawing/2014/main" id="{F52348EA-E925-9F43-A1DF-BD26B3A72D01}"/>
              </a:ext>
            </a:extLst>
          </p:cNvPr>
          <p:cNvSpPr>
            <a:spLocks noGrp="1"/>
          </p:cNvSpPr>
          <p:nvPr>
            <p:ph sz="quarter" idx="20"/>
          </p:nvPr>
        </p:nvSpPr>
        <p:spPr>
          <a:xfrm>
            <a:off x="3345516" y="3227255"/>
            <a:ext cx="2885429" cy="989440"/>
          </a:xfrm>
        </p:spPr>
        <p:txBody>
          <a:bodyPr>
            <a:normAutofit/>
          </a:bodyPr>
          <a:lstStyle>
            <a:lvl1pPr marL="0" indent="0">
              <a:spcAft>
                <a:spcPts val="300"/>
              </a:spcAft>
              <a:buNone/>
              <a:defRPr sz="1000" b="0" i="0">
                <a:latin typeface="Helvetica Neue" panose="02000503000000020004" pitchFamily="2" charset="0"/>
                <a:ea typeface="Helvetica Neue" panose="02000503000000020004" pitchFamily="2" charset="0"/>
                <a:cs typeface="Helvetica Neue" panose="02000503000000020004" pitchFamily="2" charset="0"/>
              </a:defRPr>
            </a:lvl1pPr>
            <a:lvl2pPr marL="315475" indent="-171454">
              <a:spcAft>
                <a:spcPts val="300"/>
              </a:spcAft>
              <a:buClr>
                <a:srgbClr val="CFB87C"/>
              </a:buClr>
              <a:buSzPct val="75000"/>
              <a:buFont typeface=".Lucida Grande UI Regular"/>
              <a:buChar char="►"/>
              <a:defRPr sz="900" b="0" i="0">
                <a:latin typeface="Helvetica Neue Light" panose="02000403000000020004" pitchFamily="2" charset="0"/>
                <a:ea typeface="Helvetica Neue Light" panose="02000403000000020004" pitchFamily="2" charset="0"/>
                <a:cs typeface="Helvetica Neue Light" panose="02000403000000020004" pitchFamily="2" charset="0"/>
              </a:defRPr>
            </a:lvl2pPr>
            <a:lvl3pPr marL="628664" indent="-171454">
              <a:spcAft>
                <a:spcPts val="300"/>
              </a:spcAft>
              <a:buClr>
                <a:srgbClr val="CFB87C"/>
              </a:buClr>
              <a:buSzPct val="75000"/>
              <a:buFont typeface=".Lucida Grande UI Regular"/>
              <a:buChar char="►"/>
              <a:defRPr sz="800" b="0" i="0">
                <a:latin typeface="Helvetica Neue Light" panose="02000403000000020004" pitchFamily="2" charset="0"/>
                <a:ea typeface="Helvetica Neue Light" panose="02000403000000020004" pitchFamily="2" charset="0"/>
                <a:cs typeface="Helvetica Neue Light" panose="02000403000000020004" pitchFamily="2" charset="0"/>
              </a:defRPr>
            </a:lvl3pPr>
            <a:lvl4pPr marL="902990"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4pPr>
            <a:lvl5pPr marL="1085874" indent="-171454">
              <a:spcAft>
                <a:spcPts val="300"/>
              </a:spcAft>
              <a:buClr>
                <a:srgbClr val="CFB87C"/>
              </a:buClr>
              <a:buSzPct val="75000"/>
              <a:buFont typeface=".Lucida Grande UI Regular"/>
              <a:buChar char="►"/>
              <a:defRPr sz="600" b="0" i="0">
                <a:latin typeface="Helvetica Neue Light" panose="02000403000000020004" pitchFamily="2" charset="0"/>
                <a:ea typeface="Helvetica Neue Light" panose="02000403000000020004" pitchFamily="2" charset="0"/>
                <a:cs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115EDA2F-A2AB-D44F-93C5-9405B862FD36}"/>
              </a:ext>
            </a:extLst>
          </p:cNvPr>
          <p:cNvSpPr>
            <a:spLocks noGrp="1"/>
          </p:cNvSpPr>
          <p:nvPr>
            <p:ph type="body" sz="quarter" idx="21"/>
          </p:nvPr>
        </p:nvSpPr>
        <p:spPr>
          <a:xfrm>
            <a:off x="295546" y="2900483"/>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9" name="Text Placeholder 2">
            <a:extLst>
              <a:ext uri="{FF2B5EF4-FFF2-40B4-BE49-F238E27FC236}">
                <a16:creationId xmlns:a16="http://schemas.microsoft.com/office/drawing/2014/main" id="{DC3D9C15-C874-7D4B-8FDB-5BD4B9F394D5}"/>
              </a:ext>
            </a:extLst>
          </p:cNvPr>
          <p:cNvSpPr>
            <a:spLocks noGrp="1"/>
          </p:cNvSpPr>
          <p:nvPr>
            <p:ph type="body" sz="quarter" idx="22"/>
          </p:nvPr>
        </p:nvSpPr>
        <p:spPr>
          <a:xfrm>
            <a:off x="3339823" y="2888078"/>
            <a:ext cx="2865371" cy="257383"/>
          </a:xfrm>
        </p:spPr>
        <p:txBody>
          <a:bodyPr anchor="ctr">
            <a:noAutofit/>
          </a:bodyPr>
          <a:lstStyle>
            <a:lvl1pPr>
              <a:defRPr sz="1201"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Slide Number Placeholder 5">
            <a:extLst>
              <a:ext uri="{FF2B5EF4-FFF2-40B4-BE49-F238E27FC236}">
                <a16:creationId xmlns:a16="http://schemas.microsoft.com/office/drawing/2014/main" id="{62A0FB15-4CC7-B642-974B-D5D8F65D7B5E}"/>
              </a:ext>
            </a:extLst>
          </p:cNvPr>
          <p:cNvSpPr>
            <a:spLocks noGrp="1"/>
          </p:cNvSpPr>
          <p:nvPr>
            <p:ph type="sldNum" sz="quarter" idx="23"/>
          </p:nvPr>
        </p:nvSpPr>
        <p:spPr>
          <a:xfrm>
            <a:off x="5131594" y="4811719"/>
            <a:ext cx="1600200" cy="274637"/>
          </a:xfrm>
        </p:spPr>
        <p:txBody>
          <a:bodyPr/>
          <a:lstStyle>
            <a:lvl1pPr>
              <a:defRPr sz="800" b="0" i="0" smtClean="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84B95909-163F-4511-B071-1CF10B53A3D0}" type="slidenum">
              <a:rPr lang="en-US"/>
              <a:pPr>
                <a:defRPr/>
              </a:pPr>
              <a:t>‹#›</a:t>
            </a:fld>
            <a:endParaRPr lang="en-US" dirty="0"/>
          </a:p>
        </p:txBody>
      </p:sp>
    </p:spTree>
    <p:extLst>
      <p:ext uri="{BB962C8B-B14F-4D97-AF65-F5344CB8AC3E}">
        <p14:creationId xmlns:p14="http://schemas.microsoft.com/office/powerpoint/2010/main" val="113463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B1924D-AF25-4135-B5F3-593D30B2EE30}"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sp>
        <p:nvSpPr>
          <p:cNvPr id="7" name="Title 1"/>
          <p:cNvSpPr>
            <a:spLocks noGrp="1"/>
          </p:cNvSpPr>
          <p:nvPr>
            <p:ph type="title"/>
          </p:nvPr>
        </p:nvSpPr>
        <p:spPr>
          <a:xfrm>
            <a:off x="342901" y="205981"/>
            <a:ext cx="6172200" cy="857250"/>
          </a:xfrm>
        </p:spPr>
        <p:txBody>
          <a:bodyPr>
            <a:normAutofit/>
          </a:bodyPr>
          <a:lstStyle/>
          <a:p>
            <a:pPr algn="l"/>
            <a:r>
              <a:rPr lang="en-US" sz="2101" b="1" dirty="0">
                <a:latin typeface="Helvetica"/>
                <a:cs typeface="Helvetica"/>
              </a:rPr>
              <a:t>TITLE</a:t>
            </a:r>
          </a:p>
        </p:txBody>
      </p:sp>
      <p:sp>
        <p:nvSpPr>
          <p:cNvPr id="8" name="Content Placeholder 2"/>
          <p:cNvSpPr>
            <a:spLocks noGrp="1"/>
          </p:cNvSpPr>
          <p:nvPr>
            <p:ph idx="1"/>
          </p:nvPr>
        </p:nvSpPr>
        <p:spPr>
          <a:xfrm>
            <a:off x="342901" y="1063236"/>
            <a:ext cx="6172200" cy="3026169"/>
          </a:xfrm>
          <a:ln>
            <a:noFill/>
          </a:ln>
        </p:spPr>
        <p:txBody>
          <a:bodyPr>
            <a:normAutofit/>
          </a:bodyPr>
          <a:lstStyle>
            <a:lvl1pPr marL="0" indent="-256032">
              <a:spcBef>
                <a:spcPts val="200"/>
              </a:spcBef>
              <a:buClr>
                <a:schemeClr val="tx1">
                  <a:lumMod val="50000"/>
                  <a:lumOff val="50000"/>
                </a:schemeClr>
              </a:buClr>
              <a:buSzPct val="74000"/>
              <a:defRPr/>
            </a:lvl1pPr>
          </a:lstStyle>
          <a:p>
            <a:pPr marL="0" indent="-256032">
              <a:spcBef>
                <a:spcPts val="200"/>
              </a:spcBef>
              <a:buClr>
                <a:schemeClr val="tx1">
                  <a:lumMod val="50000"/>
                  <a:lumOff val="50000"/>
                </a:schemeClr>
              </a:buClr>
              <a:buSzPct val="74000"/>
            </a:pPr>
            <a:r>
              <a:rPr lang="en-US" sz="1350" dirty="0">
                <a:solidFill>
                  <a:schemeClr val="tx1">
                    <a:lumMod val="65000"/>
                    <a:lumOff val="35000"/>
                  </a:schemeClr>
                </a:solidFill>
                <a:latin typeface="Helvetica"/>
                <a:cs typeface="Helvetica"/>
              </a:rPr>
              <a:t>First Bullet</a:t>
            </a:r>
          </a:p>
          <a:p>
            <a:pPr marL="300052" lvl="1" indent="-192033">
              <a:spcBef>
                <a:spcPts val="150"/>
              </a:spcBef>
              <a:buClr>
                <a:schemeClr val="tx1">
                  <a:lumMod val="50000"/>
                  <a:lumOff val="50000"/>
                </a:schemeClr>
              </a:buClr>
              <a:buSzPct val="74000"/>
            </a:pPr>
            <a:r>
              <a:rPr lang="en-US" sz="1201" dirty="0" err="1">
                <a:solidFill>
                  <a:schemeClr val="tx1">
                    <a:lumMod val="65000"/>
                    <a:lumOff val="35000"/>
                  </a:schemeClr>
                </a:solidFill>
                <a:latin typeface="Helvetica"/>
                <a:cs typeface="Helvetica"/>
              </a:rPr>
              <a:t>Subbullet</a:t>
            </a:r>
            <a:endParaRPr lang="en-US" sz="1201" dirty="0">
              <a:solidFill>
                <a:schemeClr val="tx1">
                  <a:lumMod val="65000"/>
                  <a:lumOff val="35000"/>
                </a:schemeClr>
              </a:solidFill>
              <a:latin typeface="Helvetica"/>
              <a:cs typeface="Helvetica"/>
            </a:endParaRPr>
          </a:p>
        </p:txBody>
      </p:sp>
      <p:cxnSp>
        <p:nvCxnSpPr>
          <p:cNvPr id="9" name="Straight Connector 8"/>
          <p:cNvCxnSpPr/>
          <p:nvPr userDrawn="1"/>
        </p:nvCxnSpPr>
        <p:spPr>
          <a:xfrm>
            <a:off x="425453" y="963386"/>
            <a:ext cx="61849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081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7">
            <a:extLst>
              <a:ext uri="{FF2B5EF4-FFF2-40B4-BE49-F238E27FC236}">
                <a16:creationId xmlns:a16="http://schemas.microsoft.com/office/drawing/2014/main" id="{19620579-DC8D-8542-8151-F0F3BE6B4C86}"/>
              </a:ext>
            </a:extLst>
          </p:cNvPr>
          <p:cNvSpPr>
            <a:spLocks noGrp="1"/>
          </p:cNvSpPr>
          <p:nvPr>
            <p:ph type="title"/>
          </p:nvPr>
        </p:nvSpPr>
        <p:spPr>
          <a:xfrm>
            <a:off x="281184" y="194724"/>
            <a:ext cx="5968001" cy="859536"/>
          </a:xfrm>
        </p:spPr>
        <p:txBody>
          <a:bodyPr/>
          <a:lstStyle>
            <a:lvl1pPr>
              <a:defRPr sz="1800" b="0" i="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209BA12A-61F5-9F49-AEA3-F8748178D4FF}"/>
              </a:ext>
            </a:extLst>
          </p:cNvPr>
          <p:cNvSpPr>
            <a:spLocks noGrp="1"/>
          </p:cNvSpPr>
          <p:nvPr>
            <p:ph type="sldNum" sz="quarter" idx="10"/>
          </p:nvPr>
        </p:nvSpPr>
        <p:spPr>
          <a:xfrm>
            <a:off x="5128022" y="4811719"/>
            <a:ext cx="1600200" cy="274637"/>
          </a:xfrm>
        </p:spPr>
        <p:txBody>
          <a:bodyPr/>
          <a:lstStyle>
            <a:lvl1pPr>
              <a:defRPr sz="800" b="0" i="0" smtClean="0">
                <a:solidFill>
                  <a:srgbClr val="565A5C"/>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0F24F551-F1C1-499C-8801-4D950EBD0FF8}" type="slidenum">
              <a:rPr lang="en-US"/>
              <a:pPr>
                <a:defRPr/>
              </a:pPr>
              <a:t>‹#›</a:t>
            </a:fld>
            <a:endParaRPr lang="en-US" dirty="0"/>
          </a:p>
        </p:txBody>
      </p:sp>
    </p:spTree>
    <p:extLst>
      <p:ext uri="{BB962C8B-B14F-4D97-AF65-F5344CB8AC3E}">
        <p14:creationId xmlns:p14="http://schemas.microsoft.com/office/powerpoint/2010/main" val="119936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D7C338-0759-49D5-BC56-2951C82FDFB7}" type="datetime1">
              <a:rPr lang="en-US" smtClean="0"/>
              <a:t>8/17/2022</a:t>
            </a:fld>
            <a:endParaRPr lang="en-US" dirty="0"/>
          </a:p>
        </p:txBody>
      </p:sp>
      <p:sp>
        <p:nvSpPr>
          <p:cNvPr id="5" name="Footer Placeholder 4"/>
          <p:cNvSpPr>
            <a:spLocks noGrp="1"/>
          </p:cNvSpPr>
          <p:nvPr>
            <p:ph type="ftr" sz="quarter" idx="11"/>
          </p:nvPr>
        </p:nvSpPr>
        <p:spPr/>
        <p:txBody>
          <a:bodyPr/>
          <a:lstStyle/>
          <a:p>
            <a:r>
              <a:rPr lang="en-US" dirty="0"/>
              <a:t>Page Title Here</a:t>
            </a:r>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dirty="0"/>
          </a:p>
        </p:txBody>
      </p:sp>
      <p:pic>
        <p:nvPicPr>
          <p:cNvPr id="7" name="Picture 6" descr="CU_042_EventSupport_GenericPPT_SectionBk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6858000" cy="5143500"/>
          </a:xfrm>
          <a:prstGeom prst="rect">
            <a:avLst/>
          </a:prstGeom>
        </p:spPr>
      </p:pic>
      <p:sp>
        <p:nvSpPr>
          <p:cNvPr id="8" name="Title 1"/>
          <p:cNvSpPr>
            <a:spLocks noGrp="1"/>
          </p:cNvSpPr>
          <p:nvPr>
            <p:ph type="title"/>
          </p:nvPr>
        </p:nvSpPr>
        <p:spPr>
          <a:xfrm>
            <a:off x="342901" y="1270967"/>
            <a:ext cx="6172200" cy="857250"/>
          </a:xfrm>
        </p:spPr>
        <p:txBody>
          <a:bodyPr>
            <a:normAutofit/>
          </a:bodyPr>
          <a:lstStyle/>
          <a:p>
            <a:r>
              <a:rPr lang="en-US" sz="3001" b="1" dirty="0">
                <a:latin typeface="Helvetica"/>
                <a:cs typeface="Helvetica"/>
              </a:rPr>
              <a:t>Section Title</a:t>
            </a:r>
          </a:p>
        </p:txBody>
      </p:sp>
    </p:spTree>
    <p:extLst>
      <p:ext uri="{BB962C8B-B14F-4D97-AF65-F5344CB8AC3E}">
        <p14:creationId xmlns:p14="http://schemas.microsoft.com/office/powerpoint/2010/main" val="131464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1" cy="339447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1200151"/>
            <a:ext cx="3028951" cy="3394472"/>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D0A86E-36B7-42A8-82E5-8D8B1A2D5404}" type="datetime1">
              <a:rPr lang="en-US" smtClean="0"/>
              <a:t>8/17/2022</a:t>
            </a:fld>
            <a:endParaRPr lang="en-US" dirty="0"/>
          </a:p>
        </p:txBody>
      </p:sp>
      <p:sp>
        <p:nvSpPr>
          <p:cNvPr id="6" name="Footer Placeholder 5"/>
          <p:cNvSpPr>
            <a:spLocks noGrp="1"/>
          </p:cNvSpPr>
          <p:nvPr>
            <p:ph type="ftr" sz="quarter" idx="11"/>
          </p:nvPr>
        </p:nvSpPr>
        <p:spPr/>
        <p:txBody>
          <a:bodyPr/>
          <a:lstStyle/>
          <a:p>
            <a:r>
              <a:rPr lang="en-US" dirty="0"/>
              <a:t>Page Title Here</a:t>
            </a:r>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23604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1337"/>
            <a:ext cx="3030141" cy="479822"/>
          </a:xfrm>
        </p:spPr>
        <p:txBody>
          <a:bodyPr anchor="b"/>
          <a:lstStyle>
            <a:lvl1pPr marL="0" indent="0">
              <a:buNone/>
              <a:defRPr sz="1800" b="1"/>
            </a:lvl1pPr>
            <a:lvl2pPr marL="342916" indent="0">
              <a:buNone/>
              <a:defRPr sz="1500" b="1"/>
            </a:lvl2pPr>
            <a:lvl3pPr marL="685833" indent="0">
              <a:buNone/>
              <a:defRPr sz="1350" b="1"/>
            </a:lvl3pPr>
            <a:lvl4pPr marL="1028748" indent="0">
              <a:buNone/>
              <a:defRPr sz="1201" b="1"/>
            </a:lvl4pPr>
            <a:lvl5pPr marL="1371665" indent="0">
              <a:buNone/>
              <a:defRPr sz="1201" b="1"/>
            </a:lvl5pPr>
            <a:lvl6pPr marL="1714580" indent="0">
              <a:buNone/>
              <a:defRPr sz="1201" b="1"/>
            </a:lvl6pPr>
            <a:lvl7pPr marL="2057496" indent="0">
              <a:buNone/>
              <a:defRPr sz="1201" b="1"/>
            </a:lvl7pPr>
            <a:lvl8pPr marL="2400413" indent="0">
              <a:buNone/>
              <a:defRPr sz="1201" b="1"/>
            </a:lvl8pPr>
            <a:lvl9pPr marL="2743329" indent="0">
              <a:buNone/>
              <a:defRPr sz="1201" b="1"/>
            </a:lvl9pPr>
          </a:lstStyle>
          <a:p>
            <a:pPr lvl="0"/>
            <a:r>
              <a:rPr lang="en-US"/>
              <a:t>Click to edit Master text styles</a:t>
            </a:r>
          </a:p>
        </p:txBody>
      </p:sp>
      <p:sp>
        <p:nvSpPr>
          <p:cNvPr id="4" name="Content Placeholder 3"/>
          <p:cNvSpPr>
            <a:spLocks noGrp="1"/>
          </p:cNvSpPr>
          <p:nvPr>
            <p:ph sz="half" idx="2"/>
          </p:nvPr>
        </p:nvSpPr>
        <p:spPr>
          <a:xfrm>
            <a:off x="342902" y="1631158"/>
            <a:ext cx="3030141" cy="2963466"/>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1337"/>
            <a:ext cx="3031331" cy="479822"/>
          </a:xfrm>
        </p:spPr>
        <p:txBody>
          <a:bodyPr anchor="b"/>
          <a:lstStyle>
            <a:lvl1pPr marL="0" indent="0">
              <a:buNone/>
              <a:defRPr sz="1800" b="1"/>
            </a:lvl1pPr>
            <a:lvl2pPr marL="342916" indent="0">
              <a:buNone/>
              <a:defRPr sz="1500" b="1"/>
            </a:lvl2pPr>
            <a:lvl3pPr marL="685833" indent="0">
              <a:buNone/>
              <a:defRPr sz="1350" b="1"/>
            </a:lvl3pPr>
            <a:lvl4pPr marL="1028748" indent="0">
              <a:buNone/>
              <a:defRPr sz="1201" b="1"/>
            </a:lvl4pPr>
            <a:lvl5pPr marL="1371665" indent="0">
              <a:buNone/>
              <a:defRPr sz="1201" b="1"/>
            </a:lvl5pPr>
            <a:lvl6pPr marL="1714580" indent="0">
              <a:buNone/>
              <a:defRPr sz="1201" b="1"/>
            </a:lvl6pPr>
            <a:lvl7pPr marL="2057496" indent="0">
              <a:buNone/>
              <a:defRPr sz="1201" b="1"/>
            </a:lvl7pPr>
            <a:lvl8pPr marL="2400413" indent="0">
              <a:buNone/>
              <a:defRPr sz="1201" b="1"/>
            </a:lvl8pPr>
            <a:lvl9pPr marL="2743329" indent="0">
              <a:buNone/>
              <a:defRPr sz="1201" b="1"/>
            </a:lvl9pPr>
          </a:lstStyle>
          <a:p>
            <a:pPr lvl="0"/>
            <a:r>
              <a:rPr lang="en-US"/>
              <a:t>Click to edit Master text styles</a:t>
            </a:r>
          </a:p>
        </p:txBody>
      </p:sp>
      <p:sp>
        <p:nvSpPr>
          <p:cNvPr id="6" name="Content Placeholder 5"/>
          <p:cNvSpPr>
            <a:spLocks noGrp="1"/>
          </p:cNvSpPr>
          <p:nvPr>
            <p:ph sz="quarter" idx="4"/>
          </p:nvPr>
        </p:nvSpPr>
        <p:spPr>
          <a:xfrm>
            <a:off x="3483773" y="1631158"/>
            <a:ext cx="3031331" cy="2963466"/>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3757EE-BC93-4E7E-80E0-77899A2572D8}" type="datetime1">
              <a:rPr lang="en-US" smtClean="0"/>
              <a:t>8/17/2022</a:t>
            </a:fld>
            <a:endParaRPr lang="en-US" dirty="0"/>
          </a:p>
        </p:txBody>
      </p:sp>
      <p:sp>
        <p:nvSpPr>
          <p:cNvPr id="8" name="Footer Placeholder 7"/>
          <p:cNvSpPr>
            <a:spLocks noGrp="1"/>
          </p:cNvSpPr>
          <p:nvPr>
            <p:ph type="ftr" sz="quarter" idx="11"/>
          </p:nvPr>
        </p:nvSpPr>
        <p:spPr/>
        <p:txBody>
          <a:bodyPr/>
          <a:lstStyle/>
          <a:p>
            <a:r>
              <a:rPr lang="en-US" dirty="0"/>
              <a:t>Page Title Here</a:t>
            </a:r>
          </a:p>
        </p:txBody>
      </p:sp>
      <p:sp>
        <p:nvSpPr>
          <p:cNvPr id="9" name="Slide Number Placeholder 8"/>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128531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72988A-B422-4A97-9F6A-EF65F1D4B191}" type="datetime1">
              <a:rPr lang="en-US" smtClean="0"/>
              <a:t>8/17/2022</a:t>
            </a:fld>
            <a:endParaRPr lang="en-US" dirty="0"/>
          </a:p>
        </p:txBody>
      </p:sp>
      <p:sp>
        <p:nvSpPr>
          <p:cNvPr id="4" name="Footer Placeholder 3"/>
          <p:cNvSpPr>
            <a:spLocks noGrp="1"/>
          </p:cNvSpPr>
          <p:nvPr>
            <p:ph type="ftr" sz="quarter" idx="11"/>
          </p:nvPr>
        </p:nvSpPr>
        <p:spPr/>
        <p:txBody>
          <a:bodyPr/>
          <a:lstStyle/>
          <a:p>
            <a:r>
              <a:rPr lang="en-US" dirty="0"/>
              <a:t>Page Title Here</a:t>
            </a:r>
          </a:p>
        </p:txBody>
      </p:sp>
      <p:sp>
        <p:nvSpPr>
          <p:cNvPr id="5" name="Slide Number Placeholder 4"/>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165123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2898D-D872-49B5-8BFE-3444EDA04382}" type="datetime1">
              <a:rPr lang="en-US" smtClean="0"/>
              <a:t>8/17/2022</a:t>
            </a:fld>
            <a:endParaRPr lang="en-US" dirty="0"/>
          </a:p>
        </p:txBody>
      </p:sp>
      <p:sp>
        <p:nvSpPr>
          <p:cNvPr id="3" name="Footer Placeholder 2"/>
          <p:cNvSpPr>
            <a:spLocks noGrp="1"/>
          </p:cNvSpPr>
          <p:nvPr>
            <p:ph type="ftr" sz="quarter" idx="11"/>
          </p:nvPr>
        </p:nvSpPr>
        <p:spPr/>
        <p:txBody>
          <a:bodyPr/>
          <a:lstStyle/>
          <a:p>
            <a:r>
              <a:rPr lang="en-US" dirty="0"/>
              <a:t>Page Title Here</a:t>
            </a:r>
          </a:p>
        </p:txBody>
      </p:sp>
      <p:sp>
        <p:nvSpPr>
          <p:cNvPr id="4" name="Slide Number Placeholder 3"/>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302216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789"/>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91" y="204795"/>
            <a:ext cx="3833813" cy="4389835"/>
          </a:xfrm>
        </p:spPr>
        <p:txBody>
          <a:bodyPr/>
          <a:lstStyle>
            <a:lvl1pPr>
              <a:defRPr sz="2400"/>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6328"/>
            <a:ext cx="2256235" cy="3518297"/>
          </a:xfrm>
        </p:spPr>
        <p:txBody>
          <a:bodyPr/>
          <a:lstStyle>
            <a:lvl1pPr marL="0" indent="0">
              <a:buNone/>
              <a:defRPr sz="1050"/>
            </a:lvl1pPr>
            <a:lvl2pPr marL="342916" indent="0">
              <a:buNone/>
              <a:defRPr sz="900"/>
            </a:lvl2pPr>
            <a:lvl3pPr marL="685833" indent="0">
              <a:buNone/>
              <a:defRPr sz="751"/>
            </a:lvl3pPr>
            <a:lvl4pPr marL="1028748" indent="0">
              <a:buNone/>
              <a:defRPr sz="675"/>
            </a:lvl4pPr>
            <a:lvl5pPr marL="1371665" indent="0">
              <a:buNone/>
              <a:defRPr sz="675"/>
            </a:lvl5pPr>
            <a:lvl6pPr marL="1714580" indent="0">
              <a:buNone/>
              <a:defRPr sz="675"/>
            </a:lvl6pPr>
            <a:lvl7pPr marL="2057496" indent="0">
              <a:buNone/>
              <a:defRPr sz="675"/>
            </a:lvl7pPr>
            <a:lvl8pPr marL="2400413" indent="0">
              <a:buNone/>
              <a:defRPr sz="675"/>
            </a:lvl8pPr>
            <a:lvl9pPr marL="274332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6B5C166-071E-40DB-8822-5D8A118DC2C8}" type="datetime1">
              <a:rPr lang="en-US" smtClean="0"/>
              <a:t>8/17/2022</a:t>
            </a:fld>
            <a:endParaRPr lang="en-US" dirty="0"/>
          </a:p>
        </p:txBody>
      </p:sp>
      <p:sp>
        <p:nvSpPr>
          <p:cNvPr id="6" name="Footer Placeholder 5"/>
          <p:cNvSpPr>
            <a:spLocks noGrp="1"/>
          </p:cNvSpPr>
          <p:nvPr>
            <p:ph type="ftr" sz="quarter" idx="11"/>
          </p:nvPr>
        </p:nvSpPr>
        <p:spPr/>
        <p:txBody>
          <a:bodyPr/>
          <a:lstStyle/>
          <a:p>
            <a:r>
              <a:rPr lang="en-US" dirty="0"/>
              <a:t>Page Title Here</a:t>
            </a:r>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422381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7"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7" y="459581"/>
            <a:ext cx="4114800" cy="3086100"/>
          </a:xfrm>
        </p:spPr>
        <p:txBody>
          <a:bodyPr/>
          <a:lstStyle>
            <a:lvl1pPr marL="0" indent="0">
              <a:buNone/>
              <a:defRPr sz="2400"/>
            </a:lvl1pPr>
            <a:lvl2pPr marL="342916" indent="0">
              <a:buNone/>
              <a:defRPr sz="2101"/>
            </a:lvl2pPr>
            <a:lvl3pPr marL="685833" indent="0">
              <a:buNone/>
              <a:defRPr sz="1800"/>
            </a:lvl3pPr>
            <a:lvl4pPr marL="1028748" indent="0">
              <a:buNone/>
              <a:defRPr sz="1500"/>
            </a:lvl4pPr>
            <a:lvl5pPr marL="1371665" indent="0">
              <a:buNone/>
              <a:defRPr sz="1500"/>
            </a:lvl5pPr>
            <a:lvl6pPr marL="1714580" indent="0">
              <a:buNone/>
              <a:defRPr sz="1500"/>
            </a:lvl6pPr>
            <a:lvl7pPr marL="2057496" indent="0">
              <a:buNone/>
              <a:defRPr sz="1500"/>
            </a:lvl7pPr>
            <a:lvl8pPr marL="2400413" indent="0">
              <a:buNone/>
              <a:defRPr sz="1500"/>
            </a:lvl8pPr>
            <a:lvl9pPr marL="2743329" indent="0">
              <a:buNone/>
              <a:defRPr sz="1500"/>
            </a:lvl9pPr>
          </a:lstStyle>
          <a:p>
            <a:endParaRPr lang="en-US" dirty="0"/>
          </a:p>
        </p:txBody>
      </p:sp>
      <p:sp>
        <p:nvSpPr>
          <p:cNvPr id="4" name="Text Placeholder 3"/>
          <p:cNvSpPr>
            <a:spLocks noGrp="1"/>
          </p:cNvSpPr>
          <p:nvPr>
            <p:ph type="body" sz="half" idx="2"/>
          </p:nvPr>
        </p:nvSpPr>
        <p:spPr>
          <a:xfrm>
            <a:off x="1344217" y="4025507"/>
            <a:ext cx="4114800" cy="603647"/>
          </a:xfrm>
        </p:spPr>
        <p:txBody>
          <a:bodyPr/>
          <a:lstStyle>
            <a:lvl1pPr marL="0" indent="0">
              <a:buNone/>
              <a:defRPr sz="1050"/>
            </a:lvl1pPr>
            <a:lvl2pPr marL="342916" indent="0">
              <a:buNone/>
              <a:defRPr sz="900"/>
            </a:lvl2pPr>
            <a:lvl3pPr marL="685833" indent="0">
              <a:buNone/>
              <a:defRPr sz="751"/>
            </a:lvl3pPr>
            <a:lvl4pPr marL="1028748" indent="0">
              <a:buNone/>
              <a:defRPr sz="675"/>
            </a:lvl4pPr>
            <a:lvl5pPr marL="1371665" indent="0">
              <a:buNone/>
              <a:defRPr sz="675"/>
            </a:lvl5pPr>
            <a:lvl6pPr marL="1714580" indent="0">
              <a:buNone/>
              <a:defRPr sz="675"/>
            </a:lvl6pPr>
            <a:lvl7pPr marL="2057496" indent="0">
              <a:buNone/>
              <a:defRPr sz="675"/>
            </a:lvl7pPr>
            <a:lvl8pPr marL="2400413" indent="0">
              <a:buNone/>
              <a:defRPr sz="675"/>
            </a:lvl8pPr>
            <a:lvl9pPr marL="274332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FA8CFA2-0AB5-459A-AA2C-E0DE129D75E6}" type="datetime1">
              <a:rPr lang="en-US" smtClean="0"/>
              <a:t>8/17/2022</a:t>
            </a:fld>
            <a:endParaRPr lang="en-US" dirty="0"/>
          </a:p>
        </p:txBody>
      </p:sp>
      <p:sp>
        <p:nvSpPr>
          <p:cNvPr id="6" name="Footer Placeholder 5"/>
          <p:cNvSpPr>
            <a:spLocks noGrp="1"/>
          </p:cNvSpPr>
          <p:nvPr>
            <p:ph type="ftr" sz="quarter" idx="11"/>
          </p:nvPr>
        </p:nvSpPr>
        <p:spPr/>
        <p:txBody>
          <a:bodyPr/>
          <a:lstStyle/>
          <a:p>
            <a:r>
              <a:rPr lang="en-US" dirty="0"/>
              <a:t>Page Title Here</a:t>
            </a:r>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dirty="0"/>
          </a:p>
        </p:txBody>
      </p:sp>
    </p:spTree>
    <p:extLst>
      <p:ext uri="{BB962C8B-B14F-4D97-AF65-F5344CB8AC3E}">
        <p14:creationId xmlns:p14="http://schemas.microsoft.com/office/powerpoint/2010/main" val="198134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205981"/>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1"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8060BF5-4A4A-46AA-9B16-A8A428FA5E62}" type="datetime1">
              <a:rPr lang="en-US" smtClean="0"/>
              <a:t>8/17/2022</a:t>
            </a:fld>
            <a:endParaRPr lang="en-US" dirty="0"/>
          </a:p>
        </p:txBody>
      </p:sp>
      <p:sp>
        <p:nvSpPr>
          <p:cNvPr id="5" name="Footer Placeholder 4"/>
          <p:cNvSpPr>
            <a:spLocks noGrp="1"/>
          </p:cNvSpPr>
          <p:nvPr>
            <p:ph type="ftr" sz="quarter" idx="3"/>
          </p:nvPr>
        </p:nvSpPr>
        <p:spPr>
          <a:xfrm>
            <a:off x="2343152" y="4767263"/>
            <a:ext cx="2171701"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Page Title Here</a:t>
            </a: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A703E6-AAE6-5E48-8339-220BB501348D}" type="slidenum">
              <a:rPr lang="en-US" smtClean="0"/>
              <a:t>‹#›</a:t>
            </a:fld>
            <a:endParaRPr lang="en-US" dirty="0"/>
          </a:p>
        </p:txBody>
      </p:sp>
      <p:pic>
        <p:nvPicPr>
          <p:cNvPr id="7" name="Picture 6" descr="OOH_CU_Lockups_Outlines_CMYK_v copy 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23262" y="4718054"/>
            <a:ext cx="2079164" cy="175027"/>
          </a:xfrm>
          <a:prstGeom prst="rect">
            <a:avLst/>
          </a:prstGeom>
        </p:spPr>
      </p:pic>
      <p:pic>
        <p:nvPicPr>
          <p:cNvPr id="8" name="Picture 7" descr="CU All Campuses Logo_2.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9159" y="4578951"/>
            <a:ext cx="2029694" cy="390326"/>
          </a:xfrm>
          <a:prstGeom prst="rect">
            <a:avLst/>
          </a:prstGeom>
        </p:spPr>
      </p:pic>
    </p:spTree>
    <p:extLst>
      <p:ext uri="{BB962C8B-B14F-4D97-AF65-F5344CB8AC3E}">
        <p14:creationId xmlns:p14="http://schemas.microsoft.com/office/powerpoint/2010/main" val="94314486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hf sldNum="0" hdr="0" dt="0"/>
  <p:txStyles>
    <p:titleStyle>
      <a:lvl1pPr algn="l" defTabSz="342916" rtl="0" eaLnBrk="1" latinLnBrk="0" hangingPunct="1">
        <a:spcBef>
          <a:spcPct val="0"/>
        </a:spcBef>
        <a:buNone/>
        <a:defRPr sz="2101" b="1" kern="1200">
          <a:solidFill>
            <a:schemeClr val="tx1"/>
          </a:solidFill>
          <a:latin typeface="Helvetica"/>
          <a:ea typeface="+mj-ea"/>
          <a:cs typeface="Helvetica"/>
        </a:defRPr>
      </a:lvl1pPr>
    </p:titleStyle>
    <p:bodyStyle>
      <a:lvl1pPr marL="257186" indent="-257186" algn="l" defTabSz="342916" rtl="0" eaLnBrk="1" latinLnBrk="0" hangingPunct="1">
        <a:spcBef>
          <a:spcPct val="20000"/>
        </a:spcBef>
        <a:buSzPct val="74000"/>
        <a:buFont typeface="Arial"/>
        <a:buChar char="•"/>
        <a:defRPr sz="1350" kern="1200">
          <a:solidFill>
            <a:schemeClr val="tx1">
              <a:lumMod val="65000"/>
              <a:lumOff val="35000"/>
            </a:schemeClr>
          </a:solidFill>
          <a:latin typeface="Helvetica"/>
          <a:ea typeface="+mn-ea"/>
          <a:cs typeface="Helvetica"/>
        </a:defRPr>
      </a:lvl1pPr>
      <a:lvl2pPr marL="322342" indent="-214323" algn="l" defTabSz="342916" rtl="0" eaLnBrk="1" latinLnBrk="0" hangingPunct="1">
        <a:spcBef>
          <a:spcPts val="150"/>
        </a:spcBef>
        <a:buSzPct val="74000"/>
        <a:buFont typeface="Arial"/>
        <a:buChar char="–"/>
        <a:defRPr sz="1201" kern="1200">
          <a:solidFill>
            <a:schemeClr val="tx1">
              <a:lumMod val="65000"/>
              <a:lumOff val="35000"/>
            </a:schemeClr>
          </a:solidFill>
          <a:latin typeface="Helvetica"/>
          <a:ea typeface="+mn-ea"/>
          <a:cs typeface="Helvetica"/>
        </a:defRPr>
      </a:lvl2pPr>
      <a:lvl3pPr marL="514375" indent="-171458" algn="l" defTabSz="342916" rtl="0" eaLnBrk="1" latinLnBrk="0" hangingPunct="1">
        <a:spcBef>
          <a:spcPts val="150"/>
        </a:spcBef>
        <a:buFont typeface="Arial"/>
        <a:buChar char="•"/>
        <a:defRPr sz="1050" kern="1200">
          <a:solidFill>
            <a:schemeClr val="tx1">
              <a:lumMod val="65000"/>
              <a:lumOff val="35000"/>
            </a:schemeClr>
          </a:solidFill>
          <a:latin typeface="Helvetica"/>
          <a:ea typeface="+mn-ea"/>
          <a:cs typeface="Helvetica"/>
        </a:defRPr>
      </a:lvl3pPr>
      <a:lvl4pPr marL="720123" indent="-171458" algn="l" defTabSz="342916" rtl="0" eaLnBrk="1" latinLnBrk="0" hangingPunct="1">
        <a:spcBef>
          <a:spcPts val="150"/>
        </a:spcBef>
        <a:buFont typeface="Arial"/>
        <a:buChar char="–"/>
        <a:defRPr sz="900" kern="1200">
          <a:solidFill>
            <a:schemeClr val="tx1">
              <a:lumMod val="65000"/>
              <a:lumOff val="35000"/>
            </a:schemeClr>
          </a:solidFill>
          <a:latin typeface="Helvetica"/>
          <a:ea typeface="+mn-ea"/>
          <a:cs typeface="Helvetica"/>
        </a:defRPr>
      </a:lvl4pPr>
      <a:lvl5pPr marL="857290" indent="-171458" algn="l" defTabSz="342916" rtl="0" eaLnBrk="1" latinLnBrk="0" hangingPunct="1">
        <a:spcBef>
          <a:spcPct val="20000"/>
        </a:spcBef>
        <a:buFont typeface="Arial"/>
        <a:buChar char="»"/>
        <a:defRPr sz="900" kern="1200">
          <a:solidFill>
            <a:schemeClr val="tx1">
              <a:lumMod val="65000"/>
              <a:lumOff val="35000"/>
            </a:schemeClr>
          </a:solidFill>
          <a:latin typeface="Helvetica"/>
          <a:ea typeface="+mn-ea"/>
          <a:cs typeface="Helvetica"/>
        </a:defRPr>
      </a:lvl5pPr>
      <a:lvl6pPr marL="1886037" indent="-171458" algn="l" defTabSz="342916" rtl="0" eaLnBrk="1" latinLnBrk="0" hangingPunct="1">
        <a:spcBef>
          <a:spcPct val="20000"/>
        </a:spcBef>
        <a:buFont typeface="Arial"/>
        <a:buChar char="•"/>
        <a:defRPr sz="1500" kern="1200">
          <a:solidFill>
            <a:schemeClr val="tx1"/>
          </a:solidFill>
          <a:latin typeface="+mn-lt"/>
          <a:ea typeface="+mn-ea"/>
          <a:cs typeface="+mn-cs"/>
        </a:defRPr>
      </a:lvl6pPr>
      <a:lvl7pPr marL="2228954" indent="-171458" algn="l" defTabSz="342916" rtl="0" eaLnBrk="1" latinLnBrk="0" hangingPunct="1">
        <a:spcBef>
          <a:spcPct val="20000"/>
        </a:spcBef>
        <a:buFont typeface="Arial"/>
        <a:buChar char="•"/>
        <a:defRPr sz="1500" kern="1200">
          <a:solidFill>
            <a:schemeClr val="tx1"/>
          </a:solidFill>
          <a:latin typeface="+mn-lt"/>
          <a:ea typeface="+mn-ea"/>
          <a:cs typeface="+mn-cs"/>
        </a:defRPr>
      </a:lvl7pPr>
      <a:lvl8pPr marL="2571870" indent="-171458" algn="l" defTabSz="342916" rtl="0" eaLnBrk="1" latinLnBrk="0" hangingPunct="1">
        <a:spcBef>
          <a:spcPct val="20000"/>
        </a:spcBef>
        <a:buFont typeface="Arial"/>
        <a:buChar char="•"/>
        <a:defRPr sz="1500" kern="1200">
          <a:solidFill>
            <a:schemeClr val="tx1"/>
          </a:solidFill>
          <a:latin typeface="+mn-lt"/>
          <a:ea typeface="+mn-ea"/>
          <a:cs typeface="+mn-cs"/>
        </a:defRPr>
      </a:lvl8pPr>
      <a:lvl9pPr marL="2914787" indent="-171458" algn="l" defTabSz="34291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16" rtl="0" eaLnBrk="1" latinLnBrk="0" hangingPunct="1">
        <a:defRPr sz="1350" kern="1200">
          <a:solidFill>
            <a:schemeClr val="tx1"/>
          </a:solidFill>
          <a:latin typeface="+mn-lt"/>
          <a:ea typeface="+mn-ea"/>
          <a:cs typeface="+mn-cs"/>
        </a:defRPr>
      </a:lvl1pPr>
      <a:lvl2pPr marL="342916" algn="l" defTabSz="342916" rtl="0" eaLnBrk="1" latinLnBrk="0" hangingPunct="1">
        <a:defRPr sz="1350" kern="1200">
          <a:solidFill>
            <a:schemeClr val="tx1"/>
          </a:solidFill>
          <a:latin typeface="+mn-lt"/>
          <a:ea typeface="+mn-ea"/>
          <a:cs typeface="+mn-cs"/>
        </a:defRPr>
      </a:lvl2pPr>
      <a:lvl3pPr marL="685833" algn="l" defTabSz="342916" rtl="0" eaLnBrk="1" latinLnBrk="0" hangingPunct="1">
        <a:defRPr sz="1350" kern="1200">
          <a:solidFill>
            <a:schemeClr val="tx1"/>
          </a:solidFill>
          <a:latin typeface="+mn-lt"/>
          <a:ea typeface="+mn-ea"/>
          <a:cs typeface="+mn-cs"/>
        </a:defRPr>
      </a:lvl3pPr>
      <a:lvl4pPr marL="1028748" algn="l" defTabSz="342916" rtl="0" eaLnBrk="1" latinLnBrk="0" hangingPunct="1">
        <a:defRPr sz="1350" kern="1200">
          <a:solidFill>
            <a:schemeClr val="tx1"/>
          </a:solidFill>
          <a:latin typeface="+mn-lt"/>
          <a:ea typeface="+mn-ea"/>
          <a:cs typeface="+mn-cs"/>
        </a:defRPr>
      </a:lvl4pPr>
      <a:lvl5pPr marL="1371665" algn="l" defTabSz="342916" rtl="0" eaLnBrk="1" latinLnBrk="0" hangingPunct="1">
        <a:defRPr sz="1350" kern="1200">
          <a:solidFill>
            <a:schemeClr val="tx1"/>
          </a:solidFill>
          <a:latin typeface="+mn-lt"/>
          <a:ea typeface="+mn-ea"/>
          <a:cs typeface="+mn-cs"/>
        </a:defRPr>
      </a:lvl5pPr>
      <a:lvl6pPr marL="1714580" algn="l" defTabSz="342916" rtl="0" eaLnBrk="1" latinLnBrk="0" hangingPunct="1">
        <a:defRPr sz="1350" kern="1200">
          <a:solidFill>
            <a:schemeClr val="tx1"/>
          </a:solidFill>
          <a:latin typeface="+mn-lt"/>
          <a:ea typeface="+mn-ea"/>
          <a:cs typeface="+mn-cs"/>
        </a:defRPr>
      </a:lvl6pPr>
      <a:lvl7pPr marL="2057496" algn="l" defTabSz="342916" rtl="0" eaLnBrk="1" latinLnBrk="0" hangingPunct="1">
        <a:defRPr sz="1350" kern="1200">
          <a:solidFill>
            <a:schemeClr val="tx1"/>
          </a:solidFill>
          <a:latin typeface="+mn-lt"/>
          <a:ea typeface="+mn-ea"/>
          <a:cs typeface="+mn-cs"/>
        </a:defRPr>
      </a:lvl7pPr>
      <a:lvl8pPr marL="2400413" algn="l" defTabSz="342916" rtl="0" eaLnBrk="1" latinLnBrk="0" hangingPunct="1">
        <a:defRPr sz="1350" kern="1200">
          <a:solidFill>
            <a:schemeClr val="tx1"/>
          </a:solidFill>
          <a:latin typeface="+mn-lt"/>
          <a:ea typeface="+mn-ea"/>
          <a:cs typeface="+mn-cs"/>
        </a:defRPr>
      </a:lvl8pPr>
      <a:lvl9pPr marL="2743329" algn="l" defTabSz="34291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342901" y="206377"/>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noChangeArrowheads="1"/>
          </p:cNvSpPr>
          <p:nvPr>
            <p:ph type="body" idx="1"/>
          </p:nvPr>
        </p:nvSpPr>
        <p:spPr bwMode="auto">
          <a:xfrm>
            <a:off x="342901" y="1200157"/>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B3C0CFE-2F69-4647-AF2C-6695B68622F7}"/>
              </a:ext>
            </a:extLst>
          </p:cNvPr>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eaLnBrk="1" fontAlgn="auto" hangingPunct="1">
              <a:spcBef>
                <a:spcPts val="0"/>
              </a:spcBef>
              <a:spcAft>
                <a:spcPts val="0"/>
              </a:spcAft>
              <a:defRPr sz="1201" b="0" i="0" dirty="0">
                <a:solidFill>
                  <a:schemeClr val="tx1">
                    <a:tint val="75000"/>
                  </a:schemeClr>
                </a:solidFill>
                <a:latin typeface="Helvetica Light"/>
                <a:cs typeface="Helvetica Light"/>
              </a:defRPr>
            </a:lvl1pPr>
          </a:lstStyle>
          <a:p>
            <a:pPr>
              <a:defRPr/>
            </a:pPr>
            <a:endParaRPr lang="en-US" dirty="0"/>
          </a:p>
        </p:txBody>
      </p:sp>
      <p:sp>
        <p:nvSpPr>
          <p:cNvPr id="5" name="Footer Placeholder 4">
            <a:extLst>
              <a:ext uri="{FF2B5EF4-FFF2-40B4-BE49-F238E27FC236}">
                <a16:creationId xmlns:a16="http://schemas.microsoft.com/office/drawing/2014/main" id="{3346DCA8-9A63-5C40-9F0C-256E816732CD}"/>
              </a:ext>
            </a:extLst>
          </p:cNvPr>
          <p:cNvSpPr>
            <a:spLocks noGrp="1"/>
          </p:cNvSpPr>
          <p:nvPr>
            <p:ph type="ftr" sz="quarter" idx="3"/>
          </p:nvPr>
        </p:nvSpPr>
        <p:spPr>
          <a:xfrm>
            <a:off x="2343153" y="4767269"/>
            <a:ext cx="2171701" cy="274637"/>
          </a:xfrm>
          <a:prstGeom prst="rect">
            <a:avLst/>
          </a:prstGeom>
        </p:spPr>
        <p:txBody>
          <a:bodyPr vert="horz" lIns="91440" tIns="45720" rIns="91440" bIns="45720" rtlCol="0" anchor="ctr"/>
          <a:lstStyle>
            <a:lvl1pPr algn="ctr" eaLnBrk="1" fontAlgn="auto" hangingPunct="1">
              <a:spcBef>
                <a:spcPts val="0"/>
              </a:spcBef>
              <a:spcAft>
                <a:spcPts val="0"/>
              </a:spcAft>
              <a:defRPr sz="1201" b="0" i="0" dirty="0">
                <a:solidFill>
                  <a:schemeClr val="tx1">
                    <a:tint val="75000"/>
                  </a:schemeClr>
                </a:solidFill>
                <a:latin typeface="Helvetica Light"/>
                <a:cs typeface="Helvetica Light"/>
              </a:defRPr>
            </a:lvl1pPr>
          </a:lstStyle>
          <a:p>
            <a:pPr>
              <a:defRPr/>
            </a:pPr>
            <a:endParaRPr lang="en-US" dirty="0"/>
          </a:p>
        </p:txBody>
      </p:sp>
      <p:sp>
        <p:nvSpPr>
          <p:cNvPr id="6" name="Slide Number Placeholder 5">
            <a:extLst>
              <a:ext uri="{FF2B5EF4-FFF2-40B4-BE49-F238E27FC236}">
                <a16:creationId xmlns:a16="http://schemas.microsoft.com/office/drawing/2014/main" id="{F9189B0D-4B48-4049-B427-F44C20997E6F}"/>
              </a:ext>
            </a:extLst>
          </p:cNvPr>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eaLnBrk="1" fontAlgn="auto" hangingPunct="1">
              <a:spcBef>
                <a:spcPts val="0"/>
              </a:spcBef>
              <a:spcAft>
                <a:spcPts val="0"/>
              </a:spcAft>
              <a:defRPr sz="1201" b="0" i="0" smtClean="0">
                <a:solidFill>
                  <a:schemeClr val="tx1">
                    <a:tint val="75000"/>
                  </a:schemeClr>
                </a:solidFill>
                <a:latin typeface="Helvetica Light"/>
                <a:cs typeface="Helvetica Light"/>
              </a:defRPr>
            </a:lvl1pPr>
          </a:lstStyle>
          <a:p>
            <a:pPr>
              <a:defRPr/>
            </a:pPr>
            <a:fld id="{4B4967D3-3F69-4DE6-8B03-89F192C308C0}" type="slidenum">
              <a:rPr lang="en-US"/>
              <a:pPr>
                <a:defRPr/>
              </a:pPr>
              <a:t>‹#›</a:t>
            </a:fld>
            <a:endParaRPr lang="en-US" dirty="0"/>
          </a:p>
        </p:txBody>
      </p:sp>
    </p:spTree>
    <p:extLst>
      <p:ext uri="{BB962C8B-B14F-4D97-AF65-F5344CB8AC3E}">
        <p14:creationId xmlns:p14="http://schemas.microsoft.com/office/powerpoint/2010/main" val="158073023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hf hdr="0" ftr="0" dt="0"/>
  <p:txStyles>
    <p:titleStyle>
      <a:lvl1pPr algn="l" defTabSz="457210" rtl="0" eaLnBrk="1" fontAlgn="base" hangingPunct="1">
        <a:spcBef>
          <a:spcPct val="0"/>
        </a:spcBef>
        <a:spcAft>
          <a:spcPct val="0"/>
        </a:spcAft>
        <a:defRPr sz="2400" kern="1200">
          <a:solidFill>
            <a:schemeClr val="tx1"/>
          </a:solidFill>
          <a:latin typeface="Helvetica Neue" panose="02000503000000020004"/>
          <a:ea typeface="Helvetica Neue" panose="02000503000000020004"/>
          <a:cs typeface="Helvetica Neue" panose="02000503000000020004"/>
        </a:defRPr>
      </a:lvl1pPr>
      <a:lvl2pPr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457210"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6pPr>
      <a:lvl7pPr marL="914420"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7pPr>
      <a:lvl8pPr marL="1371631"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8pPr>
      <a:lvl9pPr marL="1828839" algn="l" defTabSz="457210" rtl="0" eaLnBrk="1" fontAlgn="base" hangingPunct="1">
        <a:spcBef>
          <a:spcPct val="0"/>
        </a:spcBef>
        <a:spcAft>
          <a:spcPct val="0"/>
        </a:spcAft>
        <a:defRPr sz="24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9pPr>
    </p:titleStyle>
    <p:bodyStyle>
      <a:lvl1pPr algn="l" defTabSz="457210" rtl="0" eaLnBrk="1" fontAlgn="base" hangingPunct="1">
        <a:spcBef>
          <a:spcPct val="20000"/>
        </a:spcBef>
        <a:spcAft>
          <a:spcPts val="1201"/>
        </a:spcAft>
        <a:buSzPct val="74000"/>
        <a:buFont typeface="Arial" panose="020B0604020202020204" pitchFamily="34" charset="0"/>
        <a:defRPr sz="1399" kern="1200">
          <a:solidFill>
            <a:srgbClr val="595959"/>
          </a:solidFill>
          <a:latin typeface="Helvetica Neue Thin" panose="020B0403020202020204" pitchFamily="34" charset="0"/>
          <a:ea typeface="Helvetica Neue Thin" panose="020B0403020202020204" pitchFamily="34" charset="0"/>
          <a:cs typeface="Helvetica Neue Thin" panose="020B0403020202020204" pitchFamily="34" charset="0"/>
        </a:defRPr>
      </a:lvl1pPr>
      <a:lvl2pPr marL="142879" algn="l" defTabSz="457210" rtl="0" eaLnBrk="1" fontAlgn="base" hangingPunct="1">
        <a:spcBef>
          <a:spcPts val="200"/>
        </a:spcBef>
        <a:spcAft>
          <a:spcPts val="1201"/>
        </a:spcAft>
        <a:buSzPct val="74000"/>
        <a:buFont typeface="Arial" panose="020B0604020202020204" pitchFamily="34" charset="0"/>
        <a:defRPr sz="1201" kern="1200">
          <a:solidFill>
            <a:srgbClr val="595959"/>
          </a:solidFill>
          <a:latin typeface="Helvetica Neue Thin" panose="020B0403020202020204" pitchFamily="34" charset="0"/>
          <a:ea typeface="Helvetica Neue Thin" panose="020B0403020202020204" pitchFamily="34" charset="0"/>
          <a:cs typeface="Helvetica Neue Thin" panose="020B0403020202020204" pitchFamily="34" charset="0"/>
        </a:defRPr>
      </a:lvl2pPr>
      <a:lvl3pPr marL="457210" algn="l" defTabSz="457210" rtl="0" eaLnBrk="1" fontAlgn="base" hangingPunct="1">
        <a:spcBef>
          <a:spcPts val="200"/>
        </a:spcBef>
        <a:spcAft>
          <a:spcPts val="1201"/>
        </a:spcAft>
        <a:buFont typeface="Arial" panose="020B0604020202020204" pitchFamily="34" charset="0"/>
        <a:defRPr sz="1100" kern="1200">
          <a:solidFill>
            <a:srgbClr val="595959"/>
          </a:solidFill>
          <a:latin typeface="Helvetica Neue Thin" panose="020B0403020202020204" pitchFamily="34" charset="0"/>
          <a:ea typeface="Helvetica Neue Thin" panose="020B0403020202020204" pitchFamily="34" charset="0"/>
          <a:cs typeface="Helvetica Neue Thin" panose="020B0403020202020204" pitchFamily="34" charset="0"/>
        </a:defRPr>
      </a:lvl3pPr>
      <a:lvl4pPr marL="730266" algn="l" defTabSz="457210" rtl="0" eaLnBrk="1" fontAlgn="base" hangingPunct="1">
        <a:spcBef>
          <a:spcPts val="200"/>
        </a:spcBef>
        <a:spcAft>
          <a:spcPts val="1201"/>
        </a:spcAft>
        <a:buFont typeface="Arial" panose="020B0604020202020204" pitchFamily="34" charset="0"/>
        <a:defRPr sz="1000" kern="1200">
          <a:solidFill>
            <a:srgbClr val="595959"/>
          </a:solidFill>
          <a:latin typeface="Helvetica Neue Thin" panose="020B0403020202020204" pitchFamily="34" charset="0"/>
          <a:ea typeface="Helvetica Neue Thin" panose="020B0403020202020204" pitchFamily="34" charset="0"/>
          <a:cs typeface="Helvetica Neue Thin" panose="020B0403020202020204" pitchFamily="34" charset="0"/>
        </a:defRPr>
      </a:lvl4pPr>
      <a:lvl5pPr marL="914420" algn="l" defTabSz="457210" rtl="0" eaLnBrk="1" fontAlgn="base" hangingPunct="1">
        <a:spcBef>
          <a:spcPct val="20000"/>
        </a:spcBef>
        <a:spcAft>
          <a:spcPts val="1201"/>
        </a:spcAft>
        <a:buFont typeface="Arial" panose="020B0604020202020204" pitchFamily="34" charset="0"/>
        <a:defRPr sz="1000" kern="1200">
          <a:solidFill>
            <a:srgbClr val="595959"/>
          </a:solidFill>
          <a:latin typeface="Helvetica Neue Thin" panose="020B0403020202020204" pitchFamily="34" charset="0"/>
          <a:ea typeface="Helvetica Neue Thin" panose="020B0403020202020204" pitchFamily="34" charset="0"/>
          <a:cs typeface="Helvetica Neue Thin" panose="020B0403020202020204" pitchFamily="34" charset="0"/>
        </a:defRPr>
      </a:lvl5pPr>
      <a:lvl6pPr marL="2514654" indent="-228605" algn="l" defTabSz="457210" rtl="0" eaLnBrk="1" latinLnBrk="0" hangingPunct="1">
        <a:spcBef>
          <a:spcPct val="20000"/>
        </a:spcBef>
        <a:buFont typeface="Arial"/>
        <a:buChar char="•"/>
        <a:defRPr sz="2000" kern="1200">
          <a:solidFill>
            <a:schemeClr val="tx1"/>
          </a:solidFill>
          <a:latin typeface="+mn-lt"/>
          <a:ea typeface="+mn-ea"/>
          <a:cs typeface="+mn-cs"/>
        </a:defRPr>
      </a:lvl6pPr>
      <a:lvl7pPr marL="2971865" indent="-228605" algn="l" defTabSz="457210" rtl="0" eaLnBrk="1" latinLnBrk="0" hangingPunct="1">
        <a:spcBef>
          <a:spcPct val="20000"/>
        </a:spcBef>
        <a:buFont typeface="Arial"/>
        <a:buChar char="•"/>
        <a:defRPr sz="2000" kern="1200">
          <a:solidFill>
            <a:schemeClr val="tx1"/>
          </a:solidFill>
          <a:latin typeface="+mn-lt"/>
          <a:ea typeface="+mn-ea"/>
          <a:cs typeface="+mn-cs"/>
        </a:defRPr>
      </a:lvl7pPr>
      <a:lvl8pPr marL="3429074" indent="-228605" algn="l" defTabSz="457210" rtl="0" eaLnBrk="1" latinLnBrk="0" hangingPunct="1">
        <a:spcBef>
          <a:spcPct val="20000"/>
        </a:spcBef>
        <a:buFont typeface="Arial"/>
        <a:buChar char="•"/>
        <a:defRPr sz="2000" kern="1200">
          <a:solidFill>
            <a:schemeClr val="tx1"/>
          </a:solidFill>
          <a:latin typeface="+mn-lt"/>
          <a:ea typeface="+mn-ea"/>
          <a:cs typeface="+mn-cs"/>
        </a:defRPr>
      </a:lvl8pPr>
      <a:lvl9pPr marL="3886285" indent="-228605" algn="l" defTabSz="4572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0" rtl="0" eaLnBrk="1" latinLnBrk="0" hangingPunct="1">
        <a:defRPr sz="1800" kern="1200">
          <a:solidFill>
            <a:schemeClr val="tx1"/>
          </a:solidFill>
          <a:latin typeface="+mn-lt"/>
          <a:ea typeface="+mn-ea"/>
          <a:cs typeface="+mn-cs"/>
        </a:defRPr>
      </a:lvl1pPr>
      <a:lvl2pPr marL="457210" algn="l" defTabSz="457210" rtl="0" eaLnBrk="1" latinLnBrk="0" hangingPunct="1">
        <a:defRPr sz="1800" kern="1200">
          <a:solidFill>
            <a:schemeClr val="tx1"/>
          </a:solidFill>
          <a:latin typeface="+mn-lt"/>
          <a:ea typeface="+mn-ea"/>
          <a:cs typeface="+mn-cs"/>
        </a:defRPr>
      </a:lvl2pPr>
      <a:lvl3pPr marL="914420" algn="l" defTabSz="457210" rtl="0" eaLnBrk="1" latinLnBrk="0" hangingPunct="1">
        <a:defRPr sz="1800" kern="1200">
          <a:solidFill>
            <a:schemeClr val="tx1"/>
          </a:solidFill>
          <a:latin typeface="+mn-lt"/>
          <a:ea typeface="+mn-ea"/>
          <a:cs typeface="+mn-cs"/>
        </a:defRPr>
      </a:lvl3pPr>
      <a:lvl4pPr marL="1371631" algn="l" defTabSz="457210" rtl="0" eaLnBrk="1" latinLnBrk="0" hangingPunct="1">
        <a:defRPr sz="1800" kern="1200">
          <a:solidFill>
            <a:schemeClr val="tx1"/>
          </a:solidFill>
          <a:latin typeface="+mn-lt"/>
          <a:ea typeface="+mn-ea"/>
          <a:cs typeface="+mn-cs"/>
        </a:defRPr>
      </a:lvl4pPr>
      <a:lvl5pPr marL="1828839" algn="l" defTabSz="457210" rtl="0" eaLnBrk="1" latinLnBrk="0" hangingPunct="1">
        <a:defRPr sz="1800" kern="1200">
          <a:solidFill>
            <a:schemeClr val="tx1"/>
          </a:solidFill>
          <a:latin typeface="+mn-lt"/>
          <a:ea typeface="+mn-ea"/>
          <a:cs typeface="+mn-cs"/>
        </a:defRPr>
      </a:lvl5pPr>
      <a:lvl6pPr marL="2286050" algn="l" defTabSz="457210" rtl="0" eaLnBrk="1" latinLnBrk="0" hangingPunct="1">
        <a:defRPr sz="1800" kern="1200">
          <a:solidFill>
            <a:schemeClr val="tx1"/>
          </a:solidFill>
          <a:latin typeface="+mn-lt"/>
          <a:ea typeface="+mn-ea"/>
          <a:cs typeface="+mn-cs"/>
        </a:defRPr>
      </a:lvl6pPr>
      <a:lvl7pPr marL="2743261" algn="l" defTabSz="457210" rtl="0" eaLnBrk="1" latinLnBrk="0" hangingPunct="1">
        <a:defRPr sz="1800" kern="1200">
          <a:solidFill>
            <a:schemeClr val="tx1"/>
          </a:solidFill>
          <a:latin typeface="+mn-lt"/>
          <a:ea typeface="+mn-ea"/>
          <a:cs typeface="+mn-cs"/>
        </a:defRPr>
      </a:lvl7pPr>
      <a:lvl8pPr marL="3200470" algn="l" defTabSz="457210" rtl="0" eaLnBrk="1" latinLnBrk="0" hangingPunct="1">
        <a:defRPr sz="1800" kern="1200">
          <a:solidFill>
            <a:schemeClr val="tx1"/>
          </a:solidFill>
          <a:latin typeface="+mn-lt"/>
          <a:ea typeface="+mn-ea"/>
          <a:cs typeface="+mn-cs"/>
        </a:defRPr>
      </a:lvl8pPr>
      <a:lvl9pPr marL="3657680" algn="l" defTabSz="457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8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02617" y="892126"/>
            <a:ext cx="6452768" cy="210740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fontAlgn="auto">
              <a:lnSpc>
                <a:spcPct val="80000"/>
              </a:lnSpc>
              <a:spcAft>
                <a:spcPts val="900"/>
              </a:spcAft>
            </a:pPr>
            <a:r>
              <a:rPr lang="en-US" sz="3200" dirty="0">
                <a:solidFill>
                  <a:prstClr val="black"/>
                </a:solidFill>
                <a:latin typeface="HelveticaNeueLT Std" pitchFamily="34" charset="0"/>
                <a:cs typeface="Helvetica"/>
              </a:rPr>
              <a:t>Finance Committee</a:t>
            </a:r>
          </a:p>
          <a:p>
            <a:pPr defTabSz="342900" fontAlgn="auto">
              <a:lnSpc>
                <a:spcPct val="80000"/>
              </a:lnSpc>
              <a:spcAft>
                <a:spcPts val="900"/>
              </a:spcAft>
            </a:pPr>
            <a:r>
              <a:rPr lang="en-US" sz="2400" dirty="0">
                <a:solidFill>
                  <a:prstClr val="black"/>
                </a:solidFill>
                <a:latin typeface="HelveticaNeueLT Std" pitchFamily="34" charset="0"/>
                <a:cs typeface="Helvetica"/>
              </a:rPr>
              <a:t>Biennial Sustainability Reports</a:t>
            </a:r>
          </a:p>
          <a:p>
            <a:pPr defTabSz="342900" fontAlgn="auto">
              <a:lnSpc>
                <a:spcPct val="80000"/>
              </a:lnSpc>
              <a:spcAft>
                <a:spcPts val="900"/>
              </a:spcAft>
            </a:pPr>
            <a:r>
              <a:rPr lang="en-US" sz="1575" dirty="0">
                <a:solidFill>
                  <a:prstClr val="black"/>
                </a:solidFill>
                <a:latin typeface="HelveticaNeueLT Std" pitchFamily="34" charset="0"/>
                <a:cs typeface="Helvetica"/>
              </a:rPr>
              <a:t>May 26, 2022</a:t>
            </a:r>
          </a:p>
          <a:p>
            <a:pPr defTabSz="342900" fontAlgn="auto">
              <a:lnSpc>
                <a:spcPct val="80000"/>
              </a:lnSpc>
              <a:spcAft>
                <a:spcPts val="900"/>
              </a:spcAft>
            </a:pPr>
            <a:endParaRPr lang="en-US" sz="1575" dirty="0">
              <a:solidFill>
                <a:prstClr val="black"/>
              </a:solidFill>
              <a:latin typeface="HelveticaNeueLT Std" pitchFamily="34" charset="0"/>
              <a:cs typeface="Helvetica"/>
            </a:endParaRPr>
          </a:p>
        </p:txBody>
      </p:sp>
    </p:spTree>
    <p:extLst>
      <p:ext uri="{BB962C8B-B14F-4D97-AF65-F5344CB8AC3E}">
        <p14:creationId xmlns:p14="http://schemas.microsoft.com/office/powerpoint/2010/main" val="353987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342901" y="100739"/>
            <a:ext cx="6172200" cy="776922"/>
          </a:xfrm>
        </p:spPr>
        <p:txBody>
          <a:bodyPr>
            <a:normAutofit fontScale="90000"/>
          </a:bodyPr>
          <a:lstStyle/>
          <a:p>
            <a:pPr algn="ctr"/>
            <a:r>
              <a:rPr lang="en-US" sz="2400" b="0" dirty="0">
                <a:latin typeface="HelveticaNeueLT Std" panose="020B0604020202020204" pitchFamily="34" charset="0"/>
              </a:rPr>
              <a:t> </a:t>
            </a:r>
            <a:br>
              <a:rPr lang="en-US" sz="2400" b="0" dirty="0">
                <a:latin typeface="HelveticaNeueLT Std" panose="020B0604020202020204" pitchFamily="34" charset="0"/>
              </a:rPr>
            </a:br>
            <a:br>
              <a:rPr lang="en-US" sz="2400" b="0" dirty="0">
                <a:latin typeface="HelveticaNeueLT Std" panose="020B0604020202020204" pitchFamily="34" charset="0"/>
              </a:rPr>
            </a:br>
            <a:r>
              <a:rPr lang="en-US" sz="2200" b="0" dirty="0">
                <a:latin typeface="HelveticaNeueLT Std" panose="020B0604020202020204" pitchFamily="34" charset="0"/>
              </a:rPr>
              <a:t>Introduction</a:t>
            </a:r>
            <a:endParaRPr lang="en-US" sz="2200" b="0" dirty="0"/>
          </a:p>
        </p:txBody>
      </p:sp>
      <p:sp>
        <p:nvSpPr>
          <p:cNvPr id="4" name="Content Placeholder 3"/>
          <p:cNvSpPr>
            <a:spLocks noGrp="1"/>
          </p:cNvSpPr>
          <p:nvPr>
            <p:ph idx="1"/>
          </p:nvPr>
        </p:nvSpPr>
        <p:spPr>
          <a:xfrm>
            <a:off x="419101" y="933674"/>
            <a:ext cx="6172200" cy="3696667"/>
          </a:xfrm>
          <a:solidFill>
            <a:schemeClr val="bg1"/>
          </a:solidFill>
        </p:spPr>
        <p:txBody>
          <a:bodyPr>
            <a:normAutofit lnSpcReduction="10000"/>
          </a:bodyPr>
          <a:lstStyle/>
          <a:p>
            <a:pPr lvl="1">
              <a:spcBef>
                <a:spcPts val="0"/>
              </a:spcBef>
              <a:buSzPct val="100000"/>
              <a:buFont typeface="Arial" panose="020B0604020202020204" pitchFamily="34" charset="0"/>
              <a:buChar char="•"/>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Using update to Campus Master Plan to inform other planning efforts, including Energy Master Planning and Climate Action Planning</a:t>
            </a:r>
          </a:p>
          <a:p>
            <a:pPr lvl="1">
              <a:spcBef>
                <a:spcPts val="0"/>
              </a:spcBef>
              <a:buSzPct val="100000"/>
              <a:buFont typeface="Arial" panose="020B0604020202020204" pitchFamily="34" charset="0"/>
              <a:buChar char="•"/>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State of Colorado Climate Action Plan (developed from HB19_1261) remains guiding document for Greenhouse Gas Emissions reduction planning. New legislation has created several differing goals and baselines that we attempt to adhere to as we plan - expect more are forthcoming</a:t>
            </a:r>
          </a:p>
          <a:p>
            <a:pPr lvl="1">
              <a:spcBef>
                <a:spcPts val="0"/>
              </a:spcBef>
              <a:buSzPct val="100000"/>
              <a:buFont typeface="Arial" panose="020B0604020202020204" pitchFamily="34" charset="0"/>
              <a:buChar char="•"/>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Continued campus community growth and additional facilities are often juxtaposed in reducing natural resource use and absolute GHG Emissions reductions</a:t>
            </a:r>
            <a:endParaRPr lang="en-US" sz="1600" dirty="0">
              <a:solidFill>
                <a:schemeClr val="tx1"/>
              </a:solidFill>
              <a:latin typeface="HelveticaNeueLT Std"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56AD909D-9F6C-479B-96C5-75B8A0AA4733}"/>
              </a:ext>
            </a:extLst>
          </p:cNvPr>
          <p:cNvPicPr>
            <a:picLocks noChangeAspect="1"/>
          </p:cNvPicPr>
          <p:nvPr/>
        </p:nvPicPr>
        <p:blipFill>
          <a:blip r:embed="rId2"/>
          <a:stretch>
            <a:fillRect/>
          </a:stretch>
        </p:blipFill>
        <p:spPr>
          <a:xfrm>
            <a:off x="67521" y="44726"/>
            <a:ext cx="3117381" cy="493776"/>
          </a:xfrm>
          <a:prstGeom prst="rect">
            <a:avLst/>
          </a:prstGeom>
        </p:spPr>
      </p:pic>
    </p:spTree>
    <p:extLst>
      <p:ext uri="{BB962C8B-B14F-4D97-AF65-F5344CB8AC3E}">
        <p14:creationId xmlns:p14="http://schemas.microsoft.com/office/powerpoint/2010/main" val="213508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chart&#10;&#10;Description automatically generated with medium confidence">
            <a:extLst>
              <a:ext uri="{FF2B5EF4-FFF2-40B4-BE49-F238E27FC236}">
                <a16:creationId xmlns:a16="http://schemas.microsoft.com/office/drawing/2014/main" id="{C2BCA43D-7C21-43D0-83DB-D81E5F4DDFA6}"/>
              </a:ext>
            </a:extLst>
          </p:cNvPr>
          <p:cNvPicPr>
            <a:picLocks noChangeAspect="1"/>
          </p:cNvPicPr>
          <p:nvPr/>
        </p:nvPicPr>
        <p:blipFill>
          <a:blip r:embed="rId3"/>
          <a:stretch>
            <a:fillRect/>
          </a:stretch>
        </p:blipFill>
        <p:spPr>
          <a:xfrm>
            <a:off x="-1" y="779742"/>
            <a:ext cx="7524427" cy="4767484"/>
          </a:xfrm>
          <a:prstGeom prst="rect">
            <a:avLst/>
          </a:prstGeom>
        </p:spPr>
      </p:pic>
      <p:pic>
        <p:nvPicPr>
          <p:cNvPr id="9" name="Picture 8" descr="Chart, bar chart&#10;&#10;Description automatically generated">
            <a:extLst>
              <a:ext uri="{FF2B5EF4-FFF2-40B4-BE49-F238E27FC236}">
                <a16:creationId xmlns:a16="http://schemas.microsoft.com/office/drawing/2014/main" id="{536BDAE4-E96C-4646-8C3A-9C0740229D7B}"/>
              </a:ext>
            </a:extLst>
          </p:cNvPr>
          <p:cNvPicPr>
            <a:picLocks noChangeAspect="1"/>
          </p:cNvPicPr>
          <p:nvPr/>
        </p:nvPicPr>
        <p:blipFill>
          <a:blip r:embed="rId4"/>
          <a:stretch>
            <a:fillRect/>
          </a:stretch>
        </p:blipFill>
        <p:spPr>
          <a:xfrm>
            <a:off x="177800" y="984143"/>
            <a:ext cx="6734444" cy="4140836"/>
          </a:xfrm>
          <a:prstGeom prst="rect">
            <a:avLst/>
          </a:prstGeom>
        </p:spPr>
      </p:pic>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177800" y="205981"/>
            <a:ext cx="6534149" cy="671680"/>
          </a:xfrm>
        </p:spPr>
        <p:txBody>
          <a:bodyPr>
            <a:normAutofit/>
          </a:bodyPr>
          <a:lstStyle/>
          <a:p>
            <a:pPr algn="ctr"/>
            <a:br>
              <a:rPr lang="en-US" sz="1800" b="0" dirty="0">
                <a:latin typeface="HelveticaNeueLT Std" panose="020B0604020202020204" pitchFamily="34" charset="0"/>
              </a:rPr>
            </a:br>
            <a:r>
              <a:rPr lang="en-US" sz="1800" b="0" dirty="0">
                <a:latin typeface="HelveticaNeueLT Std" panose="020B0604020202020204" pitchFamily="34" charset="0"/>
              </a:rPr>
              <a:t>Sustainability Metrics: GHG Emissions</a:t>
            </a:r>
            <a:endParaRPr lang="en-US" sz="1800" b="0" dirty="0"/>
          </a:p>
        </p:txBody>
      </p:sp>
      <p:pic>
        <p:nvPicPr>
          <p:cNvPr id="11" name="Picture 10" descr="Text&#10;&#10;Description automatically generated">
            <a:extLst>
              <a:ext uri="{FF2B5EF4-FFF2-40B4-BE49-F238E27FC236}">
                <a16:creationId xmlns:a16="http://schemas.microsoft.com/office/drawing/2014/main" id="{A698F90F-D855-4883-8197-5B62C06C4AFC}"/>
              </a:ext>
            </a:extLst>
          </p:cNvPr>
          <p:cNvPicPr>
            <a:picLocks noChangeAspect="1"/>
          </p:cNvPicPr>
          <p:nvPr/>
        </p:nvPicPr>
        <p:blipFill>
          <a:blip r:embed="rId5"/>
          <a:stretch>
            <a:fillRect/>
          </a:stretch>
        </p:blipFill>
        <p:spPr>
          <a:xfrm>
            <a:off x="25069" y="44726"/>
            <a:ext cx="2519949" cy="452585"/>
          </a:xfrm>
          <a:prstGeom prst="rect">
            <a:avLst/>
          </a:prstGeom>
        </p:spPr>
      </p:pic>
    </p:spTree>
    <p:extLst>
      <p:ext uri="{BB962C8B-B14F-4D97-AF65-F5344CB8AC3E}">
        <p14:creationId xmlns:p14="http://schemas.microsoft.com/office/powerpoint/2010/main" val="16430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AD780F78-6B34-491C-B81B-6FED0C3D22B2}"/>
              </a:ext>
            </a:extLst>
          </p:cNvPr>
          <p:cNvPicPr>
            <a:picLocks noChangeAspect="1"/>
          </p:cNvPicPr>
          <p:nvPr/>
        </p:nvPicPr>
        <p:blipFill>
          <a:blip r:embed="rId3"/>
          <a:stretch>
            <a:fillRect/>
          </a:stretch>
        </p:blipFill>
        <p:spPr>
          <a:xfrm>
            <a:off x="236764" y="877661"/>
            <a:ext cx="6711043" cy="4475478"/>
          </a:xfrm>
          <a:prstGeom prst="rect">
            <a:avLst/>
          </a:prstGeom>
        </p:spPr>
      </p:pic>
      <p:pic>
        <p:nvPicPr>
          <p:cNvPr id="6" name="Picture 5" descr="Chart, bar chart&#10;&#10;Description automatically generated">
            <a:extLst>
              <a:ext uri="{FF2B5EF4-FFF2-40B4-BE49-F238E27FC236}">
                <a16:creationId xmlns:a16="http://schemas.microsoft.com/office/drawing/2014/main" id="{B7AD92C2-EC6E-43E2-9F2A-F86D6672C162}"/>
              </a:ext>
            </a:extLst>
          </p:cNvPr>
          <p:cNvPicPr>
            <a:picLocks noChangeAspect="1"/>
          </p:cNvPicPr>
          <p:nvPr/>
        </p:nvPicPr>
        <p:blipFill>
          <a:blip r:embed="rId4"/>
          <a:stretch>
            <a:fillRect/>
          </a:stretch>
        </p:blipFill>
        <p:spPr>
          <a:xfrm>
            <a:off x="25069" y="877661"/>
            <a:ext cx="7707085" cy="4747532"/>
          </a:xfrm>
          <a:prstGeom prst="rect">
            <a:avLst/>
          </a:prstGeom>
        </p:spPr>
      </p:pic>
      <p:sp>
        <p:nvSpPr>
          <p:cNvPr id="4" name="TextBox 3">
            <a:extLst>
              <a:ext uri="{FF2B5EF4-FFF2-40B4-BE49-F238E27FC236}">
                <a16:creationId xmlns:a16="http://schemas.microsoft.com/office/drawing/2014/main" id="{9442AE8D-6A0F-557D-0665-3433DAE761F2}"/>
              </a:ext>
            </a:extLst>
          </p:cNvPr>
          <p:cNvSpPr txBox="1">
            <a:spLocks/>
          </p:cNvSpPr>
          <p:nvPr/>
        </p:nvSpPr>
        <p:spPr>
          <a:xfrm>
            <a:off x="1419726" y="2004319"/>
            <a:ext cx="5177447"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Helvetica Neue"/>
              </a:rPr>
              <a:t>R1 ECM Project – completed in 2016, reduced EUI by 165 </a:t>
            </a:r>
            <a:r>
              <a:rPr lang="en-US" sz="1200" dirty="0" err="1">
                <a:latin typeface="Helvetica Neue"/>
              </a:rPr>
              <a:t>kBtu</a:t>
            </a:r>
            <a:r>
              <a:rPr lang="en-US" sz="1200" dirty="0">
                <a:latin typeface="Helvetica Neue"/>
              </a:rPr>
              <a:t>/sf</a:t>
            </a:r>
          </a:p>
        </p:txBody>
      </p:sp>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177800" y="205981"/>
            <a:ext cx="6534149" cy="671680"/>
          </a:xfrm>
        </p:spPr>
        <p:txBody>
          <a:bodyPr>
            <a:normAutofit/>
          </a:bodyPr>
          <a:lstStyle/>
          <a:p>
            <a:pPr algn="ctr"/>
            <a:br>
              <a:rPr lang="en-US" sz="1800" b="0" dirty="0">
                <a:latin typeface="HelveticaNeueLT Std" panose="020B0604020202020204" pitchFamily="34" charset="0"/>
              </a:rPr>
            </a:br>
            <a:r>
              <a:rPr lang="en-US" sz="1800" b="0" dirty="0">
                <a:latin typeface="HelveticaNeueLT Std" panose="020B0604020202020204" pitchFamily="34" charset="0"/>
              </a:rPr>
              <a:t>Sustainability Metrics: Energy Use Intensity</a:t>
            </a:r>
            <a:endParaRPr lang="en-US" sz="1800" b="0" dirty="0"/>
          </a:p>
        </p:txBody>
      </p:sp>
      <p:pic>
        <p:nvPicPr>
          <p:cNvPr id="11" name="Picture 10" descr="Text&#10;&#10;Description automatically generated">
            <a:extLst>
              <a:ext uri="{FF2B5EF4-FFF2-40B4-BE49-F238E27FC236}">
                <a16:creationId xmlns:a16="http://schemas.microsoft.com/office/drawing/2014/main" id="{A698F90F-D855-4883-8197-5B62C06C4AFC}"/>
              </a:ext>
            </a:extLst>
          </p:cNvPr>
          <p:cNvPicPr>
            <a:picLocks noChangeAspect="1"/>
          </p:cNvPicPr>
          <p:nvPr/>
        </p:nvPicPr>
        <p:blipFill>
          <a:blip r:embed="rId5"/>
          <a:stretch>
            <a:fillRect/>
          </a:stretch>
        </p:blipFill>
        <p:spPr>
          <a:xfrm>
            <a:off x="25069" y="44726"/>
            <a:ext cx="2519949" cy="452585"/>
          </a:xfrm>
          <a:prstGeom prst="rect">
            <a:avLst/>
          </a:prstGeom>
        </p:spPr>
      </p:pic>
    </p:spTree>
    <p:extLst>
      <p:ext uri="{BB962C8B-B14F-4D97-AF65-F5344CB8AC3E}">
        <p14:creationId xmlns:p14="http://schemas.microsoft.com/office/powerpoint/2010/main" val="15083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3B43F867-C4D1-4D0B-BE28-8C73DCB14D20}"/>
              </a:ext>
            </a:extLst>
          </p:cNvPr>
          <p:cNvPicPr>
            <a:picLocks noChangeAspect="1"/>
          </p:cNvPicPr>
          <p:nvPr/>
        </p:nvPicPr>
        <p:blipFill>
          <a:blip r:embed="rId3"/>
          <a:stretch>
            <a:fillRect/>
          </a:stretch>
        </p:blipFill>
        <p:spPr>
          <a:xfrm>
            <a:off x="177800" y="1000213"/>
            <a:ext cx="6443435" cy="3073766"/>
          </a:xfrm>
          <a:prstGeom prst="rect">
            <a:avLst/>
          </a:prstGeom>
        </p:spPr>
      </p:pic>
      <p:pic>
        <p:nvPicPr>
          <p:cNvPr id="9" name="Picture 8" descr="A garden in front of a building&#10;&#10;Description automatically generated with medium confidence">
            <a:extLst>
              <a:ext uri="{FF2B5EF4-FFF2-40B4-BE49-F238E27FC236}">
                <a16:creationId xmlns:a16="http://schemas.microsoft.com/office/drawing/2014/main" id="{930906A6-8617-4B09-A967-B9C31B3C5A46}"/>
              </a:ext>
            </a:extLst>
          </p:cNvPr>
          <p:cNvPicPr>
            <a:picLocks noChangeAspect="1"/>
          </p:cNvPicPr>
          <p:nvPr/>
        </p:nvPicPr>
        <p:blipFill>
          <a:blip r:embed="rId4"/>
          <a:stretch>
            <a:fillRect/>
          </a:stretch>
        </p:blipFill>
        <p:spPr>
          <a:xfrm>
            <a:off x="0" y="877661"/>
            <a:ext cx="6858000" cy="3622901"/>
          </a:xfrm>
          <a:prstGeom prst="rect">
            <a:avLst/>
          </a:prstGeom>
        </p:spPr>
      </p:pic>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177800" y="205981"/>
            <a:ext cx="6534149" cy="671680"/>
          </a:xfrm>
        </p:spPr>
        <p:txBody>
          <a:bodyPr>
            <a:normAutofit/>
          </a:bodyPr>
          <a:lstStyle/>
          <a:p>
            <a:pPr algn="ctr"/>
            <a:br>
              <a:rPr lang="en-US" sz="1800" b="0" dirty="0">
                <a:latin typeface="HelveticaNeueLT Std" panose="020B0604020202020204" pitchFamily="34" charset="0"/>
              </a:rPr>
            </a:br>
            <a:r>
              <a:rPr lang="en-US" sz="1800" b="0" dirty="0">
                <a:latin typeface="HelveticaNeueLT Std" panose="020B0604020202020204" pitchFamily="34" charset="0"/>
              </a:rPr>
              <a:t>Sustainability Metrics: Water Use</a:t>
            </a:r>
            <a:endParaRPr lang="en-US" sz="1800" b="0" dirty="0"/>
          </a:p>
        </p:txBody>
      </p:sp>
      <p:pic>
        <p:nvPicPr>
          <p:cNvPr id="11" name="Picture 10" descr="Text&#10;&#10;Description automatically generated">
            <a:extLst>
              <a:ext uri="{FF2B5EF4-FFF2-40B4-BE49-F238E27FC236}">
                <a16:creationId xmlns:a16="http://schemas.microsoft.com/office/drawing/2014/main" id="{A698F90F-D855-4883-8197-5B62C06C4AFC}"/>
              </a:ext>
            </a:extLst>
          </p:cNvPr>
          <p:cNvPicPr>
            <a:picLocks noChangeAspect="1"/>
          </p:cNvPicPr>
          <p:nvPr/>
        </p:nvPicPr>
        <p:blipFill>
          <a:blip r:embed="rId5"/>
          <a:stretch>
            <a:fillRect/>
          </a:stretch>
        </p:blipFill>
        <p:spPr>
          <a:xfrm>
            <a:off x="25069" y="44726"/>
            <a:ext cx="2519949" cy="452585"/>
          </a:xfrm>
          <a:prstGeom prst="rect">
            <a:avLst/>
          </a:prstGeom>
        </p:spPr>
      </p:pic>
    </p:spTree>
    <p:extLst>
      <p:ext uri="{BB962C8B-B14F-4D97-AF65-F5344CB8AC3E}">
        <p14:creationId xmlns:p14="http://schemas.microsoft.com/office/powerpoint/2010/main" val="28319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TextBox 5" hidden="1">
            <a:extLst>
              <a:ext uri="{FF2B5EF4-FFF2-40B4-BE49-F238E27FC236}">
                <a16:creationId xmlns:a16="http://schemas.microsoft.com/office/drawing/2014/main" id="{438617ED-A252-445C-AFD9-362535F414FB}"/>
              </a:ext>
            </a:extLst>
          </p:cNvPr>
          <p:cNvSpPr txBox="1"/>
          <p:nvPr/>
        </p:nvSpPr>
        <p:spPr>
          <a:xfrm>
            <a:off x="481693" y="1061357"/>
            <a:ext cx="5870121"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etica Neue"/>
              </a:rPr>
              <a:t>Campus Safety &amp; Emergency Preparedness – 1st Net-Zero Building on CU Anschutz. EUI of 41.8 </a:t>
            </a:r>
            <a:r>
              <a:rPr lang="en-US" sz="1600" dirty="0" err="1">
                <a:latin typeface="Helvetica Neue"/>
              </a:rPr>
              <a:t>kBtu</a:t>
            </a:r>
            <a:r>
              <a:rPr lang="en-US" sz="1600" dirty="0">
                <a:latin typeface="Helvetica Neue"/>
              </a:rPr>
              <a:t>/sf, fully electric, utilizes 270 kW solar installation on roof and adjacent parking cover. Seeking LEED Net-Zero certification</a:t>
            </a:r>
          </a:p>
          <a:p>
            <a:pPr marL="285750" indent="-285750">
              <a:buFont typeface="Arial" panose="020B0604020202020204" pitchFamily="34" charset="0"/>
              <a:buChar char="•"/>
            </a:pPr>
            <a:endParaRPr lang="en-US" sz="1600" dirty="0">
              <a:latin typeface="Helvetica Neue"/>
            </a:endParaRPr>
          </a:p>
          <a:p>
            <a:pPr marL="285750" indent="-285750">
              <a:buFont typeface="Arial" panose="020B0604020202020204" pitchFamily="34" charset="0"/>
              <a:buChar char="•"/>
            </a:pPr>
            <a:r>
              <a:rPr lang="en-US" sz="1600" dirty="0">
                <a:latin typeface="Helvetica Neue"/>
              </a:rPr>
              <a:t>Bundled Energy Project – currently in design, est. completion date of Fall 2023. Will save 10,400 mt-CO2-e and $2 million per year in utility costs. 5-year payback</a:t>
            </a:r>
          </a:p>
          <a:p>
            <a:pPr marL="285750" indent="-285750">
              <a:buFont typeface="Arial" panose="020B0604020202020204" pitchFamily="34" charset="0"/>
              <a:buChar char="•"/>
            </a:pPr>
            <a:endParaRPr lang="en-US" sz="1600" dirty="0">
              <a:latin typeface="Helvetica Neue"/>
            </a:endParaRPr>
          </a:p>
          <a:p>
            <a:pPr marL="285750" indent="-285750">
              <a:buFont typeface="Arial" panose="020B0604020202020204" pitchFamily="34" charset="0"/>
              <a:buChar char="•"/>
            </a:pPr>
            <a:r>
              <a:rPr lang="en-US" sz="1600" dirty="0">
                <a:latin typeface="Helvetica Neue"/>
              </a:rPr>
              <a:t>“Whole Campus” Solar Study – if all projects were enacted, would offset 11% of electrical load and save 5,400 mt-CO2 @ cost of $18 million</a:t>
            </a:r>
          </a:p>
        </p:txBody>
      </p:sp>
      <p:sp>
        <p:nvSpPr>
          <p:cNvPr id="3" name="Title 2" hidden="1"/>
          <p:cNvSpPr>
            <a:spLocks noGrp="1"/>
          </p:cNvSpPr>
          <p:nvPr>
            <p:ph type="title"/>
          </p:nvPr>
        </p:nvSpPr>
        <p:spPr>
          <a:xfrm>
            <a:off x="177800" y="205981"/>
            <a:ext cx="6534149" cy="671680"/>
          </a:xfrm>
        </p:spPr>
        <p:txBody>
          <a:bodyPr>
            <a:normAutofit/>
          </a:bodyPr>
          <a:lstStyle/>
          <a:p>
            <a:pPr algn="ctr"/>
            <a:br>
              <a:rPr lang="en-US" sz="1800" b="0" dirty="0">
                <a:latin typeface="HelveticaNeueLT Std" panose="020B0604020202020204" pitchFamily="34" charset="0"/>
              </a:rPr>
            </a:br>
            <a:r>
              <a:rPr lang="en-US" sz="1800" b="0" dirty="0">
                <a:latin typeface="HelveticaNeueLT Std" panose="020B0604020202020204" pitchFamily="34" charset="0"/>
              </a:rPr>
              <a:t>Sustainability Metrics: Projects of Note</a:t>
            </a:r>
            <a:endParaRPr lang="en-US" sz="1800" b="0" dirty="0"/>
          </a:p>
        </p:txBody>
      </p:sp>
      <p:sp>
        <p:nvSpPr>
          <p:cNvPr id="2" name="Footer Placeholder 1" hidden="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pic>
        <p:nvPicPr>
          <p:cNvPr id="11" name="Picture 10" descr="Text&#10;&#10;Description automatically generated" hidden="1">
            <a:extLst>
              <a:ext uri="{FF2B5EF4-FFF2-40B4-BE49-F238E27FC236}">
                <a16:creationId xmlns:a16="http://schemas.microsoft.com/office/drawing/2014/main" id="{A698F90F-D855-4883-8197-5B62C06C4AFC}"/>
              </a:ext>
            </a:extLst>
          </p:cNvPr>
          <p:cNvPicPr>
            <a:picLocks noChangeAspect="1"/>
          </p:cNvPicPr>
          <p:nvPr/>
        </p:nvPicPr>
        <p:blipFill>
          <a:blip r:embed="rId4"/>
          <a:stretch>
            <a:fillRect/>
          </a:stretch>
        </p:blipFill>
        <p:spPr>
          <a:xfrm>
            <a:off x="25069" y="44726"/>
            <a:ext cx="2519949" cy="452585"/>
          </a:xfrm>
          <a:prstGeom prst="rect">
            <a:avLst/>
          </a:prstGeom>
        </p:spPr>
      </p:pic>
    </p:spTree>
    <p:extLst>
      <p:ext uri="{BB962C8B-B14F-4D97-AF65-F5344CB8AC3E}">
        <p14:creationId xmlns:p14="http://schemas.microsoft.com/office/powerpoint/2010/main" val="387633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177800" y="205981"/>
            <a:ext cx="6534149" cy="545133"/>
          </a:xfrm>
        </p:spPr>
        <p:txBody>
          <a:bodyPr>
            <a:normAutofit fontScale="90000"/>
          </a:bodyPr>
          <a:lstStyle/>
          <a:p>
            <a:pPr algn="ctr"/>
            <a:br>
              <a:rPr lang="en-US" sz="1800" b="0" dirty="0">
                <a:latin typeface="HelveticaNeueLT Std" panose="020B0604020202020204" pitchFamily="34" charset="0"/>
              </a:rPr>
            </a:br>
            <a:r>
              <a:rPr lang="en-US" sz="1800" b="0" dirty="0">
                <a:latin typeface="HelveticaNeueLT Std" panose="020B0604020202020204" pitchFamily="34" charset="0"/>
              </a:rPr>
              <a:t>Community Engagement</a:t>
            </a:r>
            <a:endParaRPr lang="en-US" sz="1800" b="0" dirty="0"/>
          </a:p>
        </p:txBody>
      </p:sp>
      <p:pic>
        <p:nvPicPr>
          <p:cNvPr id="11" name="Picture 10" descr="Text&#10;&#10;Description automatically generated">
            <a:extLst>
              <a:ext uri="{FF2B5EF4-FFF2-40B4-BE49-F238E27FC236}">
                <a16:creationId xmlns:a16="http://schemas.microsoft.com/office/drawing/2014/main" id="{A698F90F-D855-4883-8197-5B62C06C4AFC}"/>
              </a:ext>
            </a:extLst>
          </p:cNvPr>
          <p:cNvPicPr>
            <a:picLocks noChangeAspect="1"/>
          </p:cNvPicPr>
          <p:nvPr/>
        </p:nvPicPr>
        <p:blipFill>
          <a:blip r:embed="rId3"/>
          <a:stretch>
            <a:fillRect/>
          </a:stretch>
        </p:blipFill>
        <p:spPr>
          <a:xfrm>
            <a:off x="25069" y="44726"/>
            <a:ext cx="2519949" cy="452585"/>
          </a:xfrm>
          <a:prstGeom prst="rect">
            <a:avLst/>
          </a:prstGeom>
        </p:spPr>
      </p:pic>
      <p:sp>
        <p:nvSpPr>
          <p:cNvPr id="4" name="TextBox 3">
            <a:extLst>
              <a:ext uri="{FF2B5EF4-FFF2-40B4-BE49-F238E27FC236}">
                <a16:creationId xmlns:a16="http://schemas.microsoft.com/office/drawing/2014/main" id="{CDAC4C6E-9907-4DDA-AAAA-0D941702A11E}"/>
              </a:ext>
            </a:extLst>
          </p:cNvPr>
          <p:cNvSpPr txBox="1"/>
          <p:nvPr/>
        </p:nvSpPr>
        <p:spPr>
          <a:xfrm>
            <a:off x="1" y="1126671"/>
            <a:ext cx="6800850" cy="3539430"/>
          </a:xfrm>
          <a:prstGeom prst="rect">
            <a:avLst/>
          </a:prstGeom>
          <a:noFill/>
        </p:spPr>
        <p:txBody>
          <a:bodyPr wrap="square" rtlCol="0">
            <a:spAutoFit/>
          </a:bodyPr>
          <a:lstStyle/>
          <a:p>
            <a:pPr marL="285750" indent="-285750">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Climate &amp; Health Advocacy Sustainability Education (CHASE)</a:t>
            </a:r>
            <a:r>
              <a:rPr lang="en-US" sz="1200" dirty="0">
                <a:effectLst/>
                <a:latin typeface="Calibri" panose="020F0502020204030204" pitchFamily="34" charset="0"/>
                <a:ea typeface="Calibri" panose="020F0502020204030204" pitchFamily="34" charset="0"/>
                <a:cs typeface="Times New Roman" panose="02020603050405020304" pitchFamily="18" charset="0"/>
              </a:rPr>
              <a:t> - group of diverse graduate students that share a common goal: To increase campus sustainability, advocate for climate friendly legislation, and educate partners on and off campus about the impacts of climate on health</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President’s Sustainable Solutions Challenge</a:t>
            </a:r>
            <a:r>
              <a:rPr lang="en-US" sz="1200" dirty="0"/>
              <a:t> – 6 entries in 2022, winners addressed composting on campus and developing a “green” revolving fund from donors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Colorado Consortium for Climate Change and 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 The Consortium is an interdisciplinary collaboration of clinicians, biomedical scientists, public health practitioners, epidemiologists, anthropologists, atmospheric scientists, climatologists, and graduate students who share an academic interest in studying the climate change and health nexus</a:t>
            </a:r>
            <a:r>
              <a:rPr lang="en-US" sz="1200" dirty="0"/>
              <a:t>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CU Street Medicine</a:t>
            </a:r>
            <a:r>
              <a:rPr lang="en-US" sz="1200" dirty="0"/>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serves the population experiencing homelessness and provide opportunities for medical professional students to have meaningful engagements with said population. CU Street Medicine as a novel way to address the chronic sustainability issues affecting the unsheltered homeless population in Anschutz’s backyard.</a:t>
            </a:r>
          </a:p>
          <a:p>
            <a:pPr marL="285750" indent="-285750">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226023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43152" y="4630341"/>
            <a:ext cx="2171701" cy="273844"/>
          </a:xfrm>
        </p:spPr>
        <p:txBody>
          <a:bodyPr/>
          <a:lstStyle/>
          <a:p>
            <a:r>
              <a:rPr lang="en-US" dirty="0">
                <a:solidFill>
                  <a:schemeClr val="tx1"/>
                </a:solidFill>
                <a:latin typeface="HelveticaNeueLT Std" panose="020B0604020202020204" pitchFamily="34" charset="0"/>
              </a:rPr>
              <a:t>2</a:t>
            </a:r>
          </a:p>
        </p:txBody>
      </p:sp>
      <p:sp>
        <p:nvSpPr>
          <p:cNvPr id="3" name="Title 2"/>
          <p:cNvSpPr>
            <a:spLocks noGrp="1"/>
          </p:cNvSpPr>
          <p:nvPr>
            <p:ph type="title"/>
          </p:nvPr>
        </p:nvSpPr>
        <p:spPr>
          <a:xfrm>
            <a:off x="0" y="1"/>
            <a:ext cx="6515101" cy="812346"/>
          </a:xfrm>
        </p:spPr>
        <p:txBody>
          <a:bodyPr>
            <a:normAutofit/>
          </a:bodyPr>
          <a:lstStyle/>
          <a:p>
            <a:pPr algn="ctr"/>
            <a:r>
              <a:rPr lang="en-US" sz="2400" b="0" dirty="0">
                <a:latin typeface="HelveticaNeueLT Std" panose="020B0604020202020204" pitchFamily="34" charset="0"/>
              </a:rPr>
              <a:t>Conclusion</a:t>
            </a:r>
            <a:endParaRPr lang="en-US" sz="2400" b="0" dirty="0"/>
          </a:p>
        </p:txBody>
      </p:sp>
      <p:sp>
        <p:nvSpPr>
          <p:cNvPr id="4" name="Content Placeholder 3"/>
          <p:cNvSpPr>
            <a:spLocks noGrp="1"/>
          </p:cNvSpPr>
          <p:nvPr>
            <p:ph idx="1"/>
          </p:nvPr>
        </p:nvSpPr>
        <p:spPr>
          <a:xfrm>
            <a:off x="220437" y="922564"/>
            <a:ext cx="6515102" cy="3707778"/>
          </a:xfrm>
          <a:solidFill>
            <a:schemeClr val="bg1"/>
          </a:solidFill>
        </p:spPr>
        <p:txBody>
          <a:bodyPr>
            <a:normAutofit/>
          </a:bodyPr>
          <a:lstStyle/>
          <a:p>
            <a:pPr lvl="1">
              <a:spcBef>
                <a:spcPts val="0"/>
              </a:spcBef>
              <a:buSzPct val="100000"/>
              <a:buFont typeface="Arial" panose="020B0604020202020204" pitchFamily="34" charset="0"/>
              <a:buChar char="•"/>
            </a:pPr>
            <a:r>
              <a:rPr lang="en-US" sz="1600" dirty="0">
                <a:solidFill>
                  <a:schemeClr val="tx1"/>
                </a:solidFill>
                <a:effectLst/>
                <a:latin typeface="Helvetica Neue"/>
                <a:ea typeface="Calibri" panose="020F0502020204030204" pitchFamily="34" charset="0"/>
                <a:cs typeface="Times New Roman" panose="02020603050405020304" pitchFamily="18" charset="0"/>
              </a:rPr>
              <a:t>CU Anschutz continues to be a leader in the sustainability space for health care and medical research campuses</a:t>
            </a:r>
          </a:p>
          <a:p>
            <a:pPr lvl="1">
              <a:spcBef>
                <a:spcPts val="0"/>
              </a:spcBef>
              <a:buSzPct val="100000"/>
              <a:buFont typeface="Arial" panose="020B0604020202020204" pitchFamily="34" charset="0"/>
              <a:buChar char="•"/>
            </a:pPr>
            <a:endParaRPr lang="en-US" sz="1600" dirty="0">
              <a:solidFill>
                <a:schemeClr val="tx1"/>
              </a:solidFill>
              <a:effectLst/>
              <a:latin typeface="Helvetica Neue"/>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600" dirty="0">
                <a:solidFill>
                  <a:schemeClr val="tx1"/>
                </a:solidFill>
                <a:effectLst/>
                <a:latin typeface="Helvetica Neue"/>
                <a:ea typeface="Calibri" panose="020F0502020204030204" pitchFamily="34" charset="0"/>
                <a:cs typeface="Times New Roman" panose="02020603050405020304" pitchFamily="18" charset="0"/>
              </a:rPr>
              <a:t>Challenges remain with the types of facilities that are utilized for healthcare research</a:t>
            </a:r>
          </a:p>
          <a:p>
            <a:pPr lvl="1">
              <a:spcBef>
                <a:spcPts val="0"/>
              </a:spcBef>
              <a:buSzPct val="100000"/>
              <a:buFont typeface="Arial" panose="020B0604020202020204" pitchFamily="34" charset="0"/>
              <a:buChar char="•"/>
            </a:pPr>
            <a:endParaRPr lang="en-US" sz="1600" dirty="0">
              <a:solidFill>
                <a:schemeClr val="tx1"/>
              </a:solidFill>
              <a:effectLst/>
              <a:latin typeface="Helvetica Neue"/>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600" dirty="0">
                <a:solidFill>
                  <a:schemeClr val="tx1"/>
                </a:solidFill>
                <a:effectLst/>
                <a:latin typeface="Helvetica Neue"/>
                <a:ea typeface="Calibri" panose="020F0502020204030204" pitchFamily="34" charset="0"/>
                <a:cs typeface="Times New Roman" panose="02020603050405020304" pitchFamily="18" charset="0"/>
              </a:rPr>
              <a:t>Exploring all opportunities and ideas to address sustainability and climate action commitments</a:t>
            </a:r>
          </a:p>
          <a:p>
            <a:pPr lvl="1">
              <a:spcBef>
                <a:spcPts val="0"/>
              </a:spcBef>
              <a:buSzPct val="100000"/>
              <a:buFont typeface="Arial" panose="020B0604020202020204" pitchFamily="34" charset="0"/>
              <a:buChar char="•"/>
            </a:pPr>
            <a:endParaRPr lang="en-US" sz="1600" dirty="0">
              <a:solidFill>
                <a:schemeClr val="tx1"/>
              </a:solidFill>
              <a:effectLst/>
              <a:latin typeface="Helvetica Neue"/>
              <a:ea typeface="Calibri" panose="020F0502020204030204" pitchFamily="34" charset="0"/>
              <a:cs typeface="Times New Roman" panose="02020603050405020304" pitchFamily="18" charset="0"/>
            </a:endParaRPr>
          </a:p>
          <a:p>
            <a:pPr lvl="1">
              <a:spcBef>
                <a:spcPts val="0"/>
              </a:spcBef>
              <a:buSzPct val="100000"/>
              <a:buFont typeface="Arial" panose="020B0604020202020204" pitchFamily="34" charset="0"/>
              <a:buChar char="•"/>
            </a:pPr>
            <a:r>
              <a:rPr lang="en-US" sz="1600" dirty="0">
                <a:solidFill>
                  <a:schemeClr val="tx1"/>
                </a:solidFill>
                <a:effectLst/>
                <a:latin typeface="Helvetica Neue"/>
                <a:ea typeface="Calibri" panose="020F0502020204030204" pitchFamily="34" charset="0"/>
                <a:cs typeface="Times New Roman" panose="02020603050405020304" pitchFamily="18" charset="0"/>
              </a:rPr>
              <a:t>Continued growth will hamper efforts at absolute reductions of greenhouse gas emissions but new technologies, advanced facility design, space utilization &amp; remote work, and partnerships with local stakeholders will help us plan for a future where we remain stewards of resources we must use to fulfill the campus mission</a:t>
            </a:r>
          </a:p>
          <a:p>
            <a:pPr lvl="1">
              <a:spcBef>
                <a:spcPts val="0"/>
              </a:spcBef>
              <a:buSzPct val="100000"/>
              <a:buFont typeface="Arial" panose="020B0604020202020204" pitchFamily="34" charset="0"/>
              <a:buChar char="•"/>
            </a:pPr>
            <a:endParaRPr lang="en-US" sz="1600" dirty="0">
              <a:solidFill>
                <a:schemeClr val="tx1"/>
              </a:solidFill>
              <a:latin typeface="HelveticaNeueLT Std" panose="020B0604020202020204" pitchFamily="34" charset="0"/>
            </a:endParaRPr>
          </a:p>
          <a:p>
            <a:pPr lvl="1">
              <a:spcBef>
                <a:spcPts val="0"/>
              </a:spcBef>
              <a:buSzPct val="100000"/>
              <a:buFont typeface="Arial" panose="020B0604020202020204" pitchFamily="34" charset="0"/>
              <a:buChar char="•"/>
            </a:pPr>
            <a:endParaRPr lang="en-US" sz="1600" dirty="0">
              <a:solidFill>
                <a:schemeClr val="tx1"/>
              </a:solidFill>
              <a:latin typeface="HelveticaNeueLT Std"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80EC8B48-7912-4442-A53E-E8B2BF4989C6}"/>
              </a:ext>
            </a:extLst>
          </p:cNvPr>
          <p:cNvPicPr>
            <a:picLocks noChangeAspect="1"/>
          </p:cNvPicPr>
          <p:nvPr/>
        </p:nvPicPr>
        <p:blipFill>
          <a:blip r:embed="rId2"/>
          <a:stretch>
            <a:fillRect/>
          </a:stretch>
        </p:blipFill>
        <p:spPr>
          <a:xfrm>
            <a:off x="73479" y="1"/>
            <a:ext cx="2188028" cy="466316"/>
          </a:xfrm>
          <a:prstGeom prst="rect">
            <a:avLst/>
          </a:prstGeom>
        </p:spPr>
      </p:pic>
    </p:spTree>
    <p:extLst>
      <p:ext uri="{BB962C8B-B14F-4D97-AF65-F5344CB8AC3E}">
        <p14:creationId xmlns:p14="http://schemas.microsoft.com/office/powerpoint/2010/main" val="2865324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9 CU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_Brand Study 2019_Full Report Final_11.11.19-RL" id="{A0F960D3-E141-8342-A8A3-D4187869B88A}" vid="{B9AD2018-7526-4140-BA88-A5C8420317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32793</TotalTime>
  <Words>717</Words>
  <Application>Microsoft Office PowerPoint</Application>
  <PresentationFormat>Custom</PresentationFormat>
  <Paragraphs>55</Paragraphs>
  <Slides>8</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.Lucida Grande UI Regular</vt:lpstr>
      <vt:lpstr>Arial</vt:lpstr>
      <vt:lpstr>Calibri</vt:lpstr>
      <vt:lpstr>Helvetica</vt:lpstr>
      <vt:lpstr>Helvetica Light</vt:lpstr>
      <vt:lpstr>Helvetica Neue</vt:lpstr>
      <vt:lpstr>Helvetica Neue Light</vt:lpstr>
      <vt:lpstr>Helvetica Neue Medium</vt:lpstr>
      <vt:lpstr>Helvetica Neue Thin</vt:lpstr>
      <vt:lpstr>HelveticaNeueLT Std</vt:lpstr>
      <vt:lpstr>HelveticaNeueLT Std Lt</vt:lpstr>
      <vt:lpstr>Office Theme</vt:lpstr>
      <vt:lpstr>1_2019 CU PPT Template</vt:lpstr>
      <vt:lpstr>PowerPoint Presentation</vt:lpstr>
      <vt:lpstr>   Introduction</vt:lpstr>
      <vt:lpstr> Sustainability Metrics: GHG Emissions</vt:lpstr>
      <vt:lpstr> Sustainability Metrics: Energy Use Intensity</vt:lpstr>
      <vt:lpstr> Sustainability Metrics: Water Use</vt:lpstr>
      <vt:lpstr> Sustainability Metrics: Projects of Note</vt:lpstr>
      <vt:lpstr> Community Engagement</vt:lpstr>
      <vt:lpstr>Conclusion</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Collins</dc:creator>
  <cp:lastModifiedBy>Jarrett</cp:lastModifiedBy>
  <cp:revision>294</cp:revision>
  <cp:lastPrinted>2020-03-03T17:44:05Z</cp:lastPrinted>
  <dcterms:created xsi:type="dcterms:W3CDTF">2019-11-13T21:08:13Z</dcterms:created>
  <dcterms:modified xsi:type="dcterms:W3CDTF">2022-08-17T17:22:53Z</dcterms:modified>
</cp:coreProperties>
</file>