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sldIdLst>
    <p:sldId id="267" r:id="rId6"/>
    <p:sldId id="266" r:id="rId7"/>
    <p:sldId id="268" r:id="rId8"/>
    <p:sldId id="274" r:id="rId9"/>
    <p:sldId id="261" r:id="rId10"/>
    <p:sldId id="273" r:id="rId11"/>
    <p:sldId id="263" r:id="rId12"/>
    <p:sldId id="257" r:id="rId13"/>
    <p:sldId id="272" r:id="rId14"/>
    <p:sldId id="275" r:id="rId15"/>
    <p:sldId id="276" r:id="rId16"/>
    <p:sldId id="277" r:id="rId1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Osaka" charset="0"/>
        <a:cs typeface="Osaka" charset="0"/>
      </a:defRPr>
    </a:lvl1pPr>
    <a:lvl2pPr marL="457200" algn="l" rtl="0" eaLnBrk="0" fontAlgn="base" hangingPunct="0">
      <a:spcBef>
        <a:spcPct val="0"/>
      </a:spcBef>
      <a:spcAft>
        <a:spcPct val="0"/>
      </a:spcAft>
      <a:defRPr sz="2400" kern="1200">
        <a:solidFill>
          <a:schemeClr val="tx1"/>
        </a:solidFill>
        <a:latin typeface="Times" charset="0"/>
        <a:ea typeface="Osaka" charset="0"/>
        <a:cs typeface="Osaka" charset="0"/>
      </a:defRPr>
    </a:lvl2pPr>
    <a:lvl3pPr marL="914400" algn="l" rtl="0" eaLnBrk="0" fontAlgn="base" hangingPunct="0">
      <a:spcBef>
        <a:spcPct val="0"/>
      </a:spcBef>
      <a:spcAft>
        <a:spcPct val="0"/>
      </a:spcAft>
      <a:defRPr sz="2400" kern="1200">
        <a:solidFill>
          <a:schemeClr val="tx1"/>
        </a:solidFill>
        <a:latin typeface="Times" charset="0"/>
        <a:ea typeface="Osaka" charset="0"/>
        <a:cs typeface="Osaka" charset="0"/>
      </a:defRPr>
    </a:lvl3pPr>
    <a:lvl4pPr marL="1371600" algn="l" rtl="0" eaLnBrk="0" fontAlgn="base" hangingPunct="0">
      <a:spcBef>
        <a:spcPct val="0"/>
      </a:spcBef>
      <a:spcAft>
        <a:spcPct val="0"/>
      </a:spcAft>
      <a:defRPr sz="2400" kern="1200">
        <a:solidFill>
          <a:schemeClr val="tx1"/>
        </a:solidFill>
        <a:latin typeface="Times" charset="0"/>
        <a:ea typeface="Osaka" charset="0"/>
        <a:cs typeface="Osaka" charset="0"/>
      </a:defRPr>
    </a:lvl4pPr>
    <a:lvl5pPr marL="1828800" algn="l" rtl="0" eaLnBrk="0" fontAlgn="base" hangingPunct="0">
      <a:spcBef>
        <a:spcPct val="0"/>
      </a:spcBef>
      <a:spcAft>
        <a:spcPct val="0"/>
      </a:spcAft>
      <a:defRPr sz="2400" kern="1200">
        <a:solidFill>
          <a:schemeClr val="tx1"/>
        </a:solidFill>
        <a:latin typeface="Times" charset="0"/>
        <a:ea typeface="Osaka" charset="0"/>
        <a:cs typeface="Osaka" charset="0"/>
      </a:defRPr>
    </a:lvl5pPr>
    <a:lvl6pPr marL="2286000" algn="l" defTabSz="457200" rtl="0" eaLnBrk="1" latinLnBrk="0" hangingPunct="1">
      <a:defRPr sz="2400" kern="1200">
        <a:solidFill>
          <a:schemeClr val="tx1"/>
        </a:solidFill>
        <a:latin typeface="Times" charset="0"/>
        <a:ea typeface="Osaka" charset="0"/>
        <a:cs typeface="Osaka" charset="0"/>
      </a:defRPr>
    </a:lvl6pPr>
    <a:lvl7pPr marL="2743200" algn="l" defTabSz="457200" rtl="0" eaLnBrk="1" latinLnBrk="0" hangingPunct="1">
      <a:defRPr sz="2400" kern="1200">
        <a:solidFill>
          <a:schemeClr val="tx1"/>
        </a:solidFill>
        <a:latin typeface="Times" charset="0"/>
        <a:ea typeface="Osaka" charset="0"/>
        <a:cs typeface="Osaka" charset="0"/>
      </a:defRPr>
    </a:lvl7pPr>
    <a:lvl8pPr marL="3200400" algn="l" defTabSz="457200" rtl="0" eaLnBrk="1" latinLnBrk="0" hangingPunct="1">
      <a:defRPr sz="2400" kern="1200">
        <a:solidFill>
          <a:schemeClr val="tx1"/>
        </a:solidFill>
        <a:latin typeface="Times" charset="0"/>
        <a:ea typeface="Osaka" charset="0"/>
        <a:cs typeface="Osaka" charset="0"/>
      </a:defRPr>
    </a:lvl8pPr>
    <a:lvl9pPr marL="3657600" algn="l" defTabSz="457200" rtl="0" eaLnBrk="1" latinLnBrk="0" hangingPunct="1">
      <a:defRPr sz="2400" kern="1200">
        <a:solidFill>
          <a:schemeClr val="tx1"/>
        </a:solidFill>
        <a:latin typeface="Times" charset="0"/>
        <a:ea typeface="Osaka" charset="0"/>
        <a:cs typeface="Osaka" charset="0"/>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pos="3840"/>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Minimum Building Ventilations % Rate and Relative Humidity % Set point Changes Per Building</a:t>
            </a:r>
          </a:p>
        </c:rich>
      </c:tx>
      <c:layout>
        <c:manualLayout>
          <c:xMode val="edge"/>
          <c:yMode val="edge"/>
          <c:x val="0.1015220728401037"/>
          <c:y val="2.3437498558224745E-3"/>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Building Average Current min% OA damper position</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Sheet1!$A$2:$A$16</c:f>
              <c:strCache>
                <c:ptCount val="15"/>
                <c:pt idx="0">
                  <c:v>P28 </c:v>
                </c:pt>
                <c:pt idx="1">
                  <c:v>L28 </c:v>
                </c:pt>
                <c:pt idx="2">
                  <c:v>V08</c:v>
                </c:pt>
                <c:pt idx="3">
                  <c:v>P18</c:v>
                </c:pt>
                <c:pt idx="4">
                  <c:v>L18</c:v>
                </c:pt>
                <c:pt idx="5">
                  <c:v>L26 </c:v>
                </c:pt>
                <c:pt idx="6">
                  <c:v>V20</c:v>
                </c:pt>
                <c:pt idx="7">
                  <c:v>V23</c:v>
                </c:pt>
                <c:pt idx="8">
                  <c:v>M20</c:v>
                </c:pt>
                <c:pt idx="9">
                  <c:v>L15</c:v>
                </c:pt>
                <c:pt idx="10">
                  <c:v>P26</c:v>
                </c:pt>
                <c:pt idx="11">
                  <c:v>T36</c:v>
                </c:pt>
                <c:pt idx="12">
                  <c:v>P15</c:v>
                </c:pt>
                <c:pt idx="13">
                  <c:v>M24</c:v>
                </c:pt>
                <c:pt idx="14">
                  <c:v>R27</c:v>
                </c:pt>
              </c:strCache>
            </c:strRef>
          </c:cat>
          <c:val>
            <c:numRef>
              <c:f>Sheet1!$B$2:$B$16</c:f>
              <c:numCache>
                <c:formatCode>0%</c:formatCode>
                <c:ptCount val="15"/>
                <c:pt idx="0">
                  <c:v>0.28999999999999998</c:v>
                </c:pt>
                <c:pt idx="1">
                  <c:v>0.32</c:v>
                </c:pt>
                <c:pt idx="2">
                  <c:v>0.51500000000000001</c:v>
                </c:pt>
                <c:pt idx="3">
                  <c:v>0.95</c:v>
                </c:pt>
                <c:pt idx="4">
                  <c:v>0.95</c:v>
                </c:pt>
                <c:pt idx="5">
                  <c:v>0.31</c:v>
                </c:pt>
                <c:pt idx="6">
                  <c:v>0.84</c:v>
                </c:pt>
                <c:pt idx="7">
                  <c:v>0.28000000000000003</c:v>
                </c:pt>
                <c:pt idx="8">
                  <c:v>0.71</c:v>
                </c:pt>
                <c:pt idx="9">
                  <c:v>0.15</c:v>
                </c:pt>
                <c:pt idx="10">
                  <c:v>0.24</c:v>
                </c:pt>
                <c:pt idx="11">
                  <c:v>0.26</c:v>
                </c:pt>
                <c:pt idx="12">
                  <c:v>0.91</c:v>
                </c:pt>
                <c:pt idx="13">
                  <c:v>0.35</c:v>
                </c:pt>
                <c:pt idx="14">
                  <c:v>0.23</c:v>
                </c:pt>
              </c:numCache>
            </c:numRef>
          </c:val>
          <c:extLst>
            <c:ext xmlns:c16="http://schemas.microsoft.com/office/drawing/2014/chart" uri="{C3380CC4-5D6E-409C-BE32-E72D297353CC}">
              <c16:uniqueId val="{00000000-63F6-4954-9F3A-D56A4222F222}"/>
            </c:ext>
          </c:extLst>
        </c:ser>
        <c:ser>
          <c:idx val="1"/>
          <c:order val="1"/>
          <c:tx>
            <c:strRef>
              <c:f>Sheet1!$C$1</c:f>
              <c:strCache>
                <c:ptCount val="1"/>
                <c:pt idx="0">
                  <c:v>Building Average Changed min% OA damper position</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Sheet1!$A$2:$A$16</c:f>
              <c:strCache>
                <c:ptCount val="15"/>
                <c:pt idx="0">
                  <c:v>P28 </c:v>
                </c:pt>
                <c:pt idx="1">
                  <c:v>L28 </c:v>
                </c:pt>
                <c:pt idx="2">
                  <c:v>V08</c:v>
                </c:pt>
                <c:pt idx="3">
                  <c:v>P18</c:v>
                </c:pt>
                <c:pt idx="4">
                  <c:v>L18</c:v>
                </c:pt>
                <c:pt idx="5">
                  <c:v>L26 </c:v>
                </c:pt>
                <c:pt idx="6">
                  <c:v>V20</c:v>
                </c:pt>
                <c:pt idx="7">
                  <c:v>V23</c:v>
                </c:pt>
                <c:pt idx="8">
                  <c:v>M20</c:v>
                </c:pt>
                <c:pt idx="9">
                  <c:v>L15</c:v>
                </c:pt>
                <c:pt idx="10">
                  <c:v>P26</c:v>
                </c:pt>
                <c:pt idx="11">
                  <c:v>T36</c:v>
                </c:pt>
                <c:pt idx="12">
                  <c:v>P15</c:v>
                </c:pt>
                <c:pt idx="13">
                  <c:v>M24</c:v>
                </c:pt>
                <c:pt idx="14">
                  <c:v>R27</c:v>
                </c:pt>
              </c:strCache>
            </c:strRef>
          </c:cat>
          <c:val>
            <c:numRef>
              <c:f>Sheet1!$C$2:$C$16</c:f>
              <c:numCache>
                <c:formatCode>0%</c:formatCode>
                <c:ptCount val="15"/>
                <c:pt idx="0">
                  <c:v>0.4</c:v>
                </c:pt>
                <c:pt idx="1">
                  <c:v>0.45</c:v>
                </c:pt>
                <c:pt idx="2">
                  <c:v>0.69</c:v>
                </c:pt>
                <c:pt idx="3">
                  <c:v>0.95</c:v>
                </c:pt>
                <c:pt idx="4">
                  <c:v>0.95</c:v>
                </c:pt>
                <c:pt idx="5">
                  <c:v>0.52</c:v>
                </c:pt>
                <c:pt idx="6">
                  <c:v>0.84</c:v>
                </c:pt>
                <c:pt idx="7">
                  <c:v>0.35</c:v>
                </c:pt>
                <c:pt idx="8">
                  <c:v>0.8</c:v>
                </c:pt>
                <c:pt idx="9">
                  <c:v>0.3</c:v>
                </c:pt>
                <c:pt idx="10">
                  <c:v>0.47</c:v>
                </c:pt>
                <c:pt idx="11">
                  <c:v>0.5</c:v>
                </c:pt>
                <c:pt idx="12">
                  <c:v>0.91</c:v>
                </c:pt>
                <c:pt idx="13">
                  <c:v>0.5</c:v>
                </c:pt>
                <c:pt idx="14">
                  <c:v>0.4</c:v>
                </c:pt>
              </c:numCache>
            </c:numRef>
          </c:val>
          <c:extLst>
            <c:ext xmlns:c16="http://schemas.microsoft.com/office/drawing/2014/chart" uri="{C3380CC4-5D6E-409C-BE32-E72D297353CC}">
              <c16:uniqueId val="{00000001-63F6-4954-9F3A-D56A4222F222}"/>
            </c:ext>
          </c:extLst>
        </c:ser>
        <c:ser>
          <c:idx val="2"/>
          <c:order val="2"/>
          <c:tx>
            <c:strRef>
              <c:f>Sheet1!$D$1</c:f>
              <c:strCache>
                <c:ptCount val="1"/>
                <c:pt idx="0">
                  <c:v>Current Relative Humidity Setpoint</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Sheet1!$A$2:$A$16</c:f>
              <c:strCache>
                <c:ptCount val="15"/>
                <c:pt idx="0">
                  <c:v>P28 </c:v>
                </c:pt>
                <c:pt idx="1">
                  <c:v>L28 </c:v>
                </c:pt>
                <c:pt idx="2">
                  <c:v>V08</c:v>
                </c:pt>
                <c:pt idx="3">
                  <c:v>P18</c:v>
                </c:pt>
                <c:pt idx="4">
                  <c:v>L18</c:v>
                </c:pt>
                <c:pt idx="5">
                  <c:v>L26 </c:v>
                </c:pt>
                <c:pt idx="6">
                  <c:v>V20</c:v>
                </c:pt>
                <c:pt idx="7">
                  <c:v>V23</c:v>
                </c:pt>
                <c:pt idx="8">
                  <c:v>M20</c:v>
                </c:pt>
                <c:pt idx="9">
                  <c:v>L15</c:v>
                </c:pt>
                <c:pt idx="10">
                  <c:v>P26</c:v>
                </c:pt>
                <c:pt idx="11">
                  <c:v>T36</c:v>
                </c:pt>
                <c:pt idx="12">
                  <c:v>P15</c:v>
                </c:pt>
                <c:pt idx="13">
                  <c:v>M24</c:v>
                </c:pt>
                <c:pt idx="14">
                  <c:v>R27</c:v>
                </c:pt>
              </c:strCache>
            </c:strRef>
          </c:cat>
          <c:val>
            <c:numRef>
              <c:f>Sheet1!$D$2:$D$16</c:f>
              <c:numCache>
                <c:formatCode>General</c:formatCode>
                <c:ptCount val="15"/>
                <c:pt idx="2" formatCode="0%">
                  <c:v>0.5</c:v>
                </c:pt>
                <c:pt idx="4" formatCode="0%">
                  <c:v>0.5</c:v>
                </c:pt>
                <c:pt idx="5" formatCode="0%">
                  <c:v>0.5</c:v>
                </c:pt>
                <c:pt idx="6" formatCode="0%">
                  <c:v>0.5</c:v>
                </c:pt>
                <c:pt idx="7" formatCode="0%">
                  <c:v>0.5</c:v>
                </c:pt>
                <c:pt idx="11" formatCode="0%">
                  <c:v>0.5</c:v>
                </c:pt>
                <c:pt idx="12" formatCode="0%">
                  <c:v>0.5</c:v>
                </c:pt>
                <c:pt idx="14" formatCode="0%">
                  <c:v>0.5</c:v>
                </c:pt>
              </c:numCache>
            </c:numRef>
          </c:val>
          <c:extLst>
            <c:ext xmlns:c16="http://schemas.microsoft.com/office/drawing/2014/chart" uri="{C3380CC4-5D6E-409C-BE32-E72D297353CC}">
              <c16:uniqueId val="{00000000-C33E-4FA4-8B92-1B9029CDC90E}"/>
            </c:ext>
          </c:extLst>
        </c:ser>
        <c:ser>
          <c:idx val="3"/>
          <c:order val="3"/>
          <c:tx>
            <c:strRef>
              <c:f>Sheet1!$E$1</c:f>
              <c:strCache>
                <c:ptCount val="1"/>
                <c:pt idx="0">
                  <c:v>Increase Relative Huminity Setpoint</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Sheet1!$A$2:$A$16</c:f>
              <c:strCache>
                <c:ptCount val="15"/>
                <c:pt idx="0">
                  <c:v>P28 </c:v>
                </c:pt>
                <c:pt idx="1">
                  <c:v>L28 </c:v>
                </c:pt>
                <c:pt idx="2">
                  <c:v>V08</c:v>
                </c:pt>
                <c:pt idx="3">
                  <c:v>P18</c:v>
                </c:pt>
                <c:pt idx="4">
                  <c:v>L18</c:v>
                </c:pt>
                <c:pt idx="5">
                  <c:v>L26 </c:v>
                </c:pt>
                <c:pt idx="6">
                  <c:v>V20</c:v>
                </c:pt>
                <c:pt idx="7">
                  <c:v>V23</c:v>
                </c:pt>
                <c:pt idx="8">
                  <c:v>M20</c:v>
                </c:pt>
                <c:pt idx="9">
                  <c:v>L15</c:v>
                </c:pt>
                <c:pt idx="10">
                  <c:v>P26</c:v>
                </c:pt>
                <c:pt idx="11">
                  <c:v>T36</c:v>
                </c:pt>
                <c:pt idx="12">
                  <c:v>P15</c:v>
                </c:pt>
                <c:pt idx="13">
                  <c:v>M24</c:v>
                </c:pt>
                <c:pt idx="14">
                  <c:v>R27</c:v>
                </c:pt>
              </c:strCache>
            </c:strRef>
          </c:cat>
          <c:val>
            <c:numRef>
              <c:f>Sheet1!$E$2:$E$16</c:f>
              <c:numCache>
                <c:formatCode>General</c:formatCode>
                <c:ptCount val="15"/>
                <c:pt idx="2" formatCode="0%">
                  <c:v>0.5</c:v>
                </c:pt>
                <c:pt idx="4" formatCode="0%">
                  <c:v>0.5</c:v>
                </c:pt>
                <c:pt idx="5" formatCode="0%">
                  <c:v>0.5</c:v>
                </c:pt>
                <c:pt idx="6" formatCode="0%">
                  <c:v>0.5</c:v>
                </c:pt>
                <c:pt idx="7" formatCode="0%">
                  <c:v>0.5</c:v>
                </c:pt>
                <c:pt idx="11" formatCode="0%">
                  <c:v>0.5</c:v>
                </c:pt>
                <c:pt idx="12" formatCode="0%">
                  <c:v>0.5</c:v>
                </c:pt>
                <c:pt idx="14" formatCode="0%">
                  <c:v>0.5</c:v>
                </c:pt>
              </c:numCache>
            </c:numRef>
          </c:val>
          <c:extLst>
            <c:ext xmlns:c16="http://schemas.microsoft.com/office/drawing/2014/chart" uri="{C3380CC4-5D6E-409C-BE32-E72D297353CC}">
              <c16:uniqueId val="{00000001-C33E-4FA4-8B92-1B9029CDC90E}"/>
            </c:ext>
          </c:extLst>
        </c:ser>
        <c:dLbls>
          <c:showLegendKey val="0"/>
          <c:showVal val="0"/>
          <c:showCatName val="0"/>
          <c:showSerName val="0"/>
          <c:showPercent val="0"/>
          <c:showBubbleSize val="0"/>
        </c:dLbls>
        <c:gapWidth val="100"/>
        <c:axId val="710164527"/>
        <c:axId val="710159535"/>
      </c:barChart>
      <c:catAx>
        <c:axId val="710164527"/>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0159535"/>
        <c:crosses val="autoZero"/>
        <c:auto val="1"/>
        <c:lblAlgn val="ctr"/>
        <c:lblOffset val="100"/>
        <c:noMultiLvlLbl val="0"/>
      </c:catAx>
      <c:valAx>
        <c:axId val="710159535"/>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0164527"/>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Minimum Building Ventilations % Rate and Relative Humidity % Set point Changes Per Building</a:t>
            </a:r>
          </a:p>
        </c:rich>
      </c:tx>
      <c:layout>
        <c:manualLayout>
          <c:xMode val="edge"/>
          <c:yMode val="edge"/>
          <c:x val="0.1015220728401037"/>
          <c:y val="2.3437498558224745E-3"/>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Building Average Current min% OA damper position</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Sheet1!$A$2:$A$15</c:f>
              <c:strCache>
                <c:ptCount val="10"/>
                <c:pt idx="0">
                  <c:v>R30/R31</c:v>
                </c:pt>
                <c:pt idx="1">
                  <c:v>U09</c:v>
                </c:pt>
                <c:pt idx="2">
                  <c:v>T09</c:v>
                </c:pt>
                <c:pt idx="3">
                  <c:v>AK32/AL32 </c:v>
                </c:pt>
                <c:pt idx="4">
                  <c:v>R09</c:v>
                </c:pt>
                <c:pt idx="5">
                  <c:v>S09</c:v>
                </c:pt>
                <c:pt idx="6">
                  <c:v>Q09</c:v>
                </c:pt>
                <c:pt idx="7">
                  <c:v>M20</c:v>
                </c:pt>
                <c:pt idx="8">
                  <c:v>P30</c:v>
                </c:pt>
                <c:pt idx="9">
                  <c:v>R24/S25</c:v>
                </c:pt>
              </c:strCache>
            </c:strRef>
          </c:cat>
          <c:val>
            <c:numRef>
              <c:f>Sheet1!$B$2:$B$15</c:f>
              <c:numCache>
                <c:formatCode>0%</c:formatCode>
                <c:ptCount val="14"/>
                <c:pt idx="0">
                  <c:v>0.98</c:v>
                </c:pt>
                <c:pt idx="1">
                  <c:v>0.2</c:v>
                </c:pt>
                <c:pt idx="2">
                  <c:v>0.12</c:v>
                </c:pt>
                <c:pt idx="3">
                  <c:v>0.97</c:v>
                </c:pt>
                <c:pt idx="4">
                  <c:v>1</c:v>
                </c:pt>
                <c:pt idx="5">
                  <c:v>0.13</c:v>
                </c:pt>
                <c:pt idx="6">
                  <c:v>0.14000000000000001</c:v>
                </c:pt>
                <c:pt idx="7">
                  <c:v>0.71</c:v>
                </c:pt>
                <c:pt idx="8">
                  <c:v>0.18</c:v>
                </c:pt>
                <c:pt idx="9">
                  <c:v>0.3</c:v>
                </c:pt>
              </c:numCache>
            </c:numRef>
          </c:val>
          <c:extLst>
            <c:ext xmlns:c16="http://schemas.microsoft.com/office/drawing/2014/chart" uri="{C3380CC4-5D6E-409C-BE32-E72D297353CC}">
              <c16:uniqueId val="{00000000-63F6-4954-9F3A-D56A4222F222}"/>
            </c:ext>
          </c:extLst>
        </c:ser>
        <c:ser>
          <c:idx val="1"/>
          <c:order val="1"/>
          <c:tx>
            <c:strRef>
              <c:f>Sheet1!$C$1</c:f>
              <c:strCache>
                <c:ptCount val="1"/>
                <c:pt idx="0">
                  <c:v>Building Average Changed min% OA damper position</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Sheet1!$A$2:$A$15</c:f>
              <c:strCache>
                <c:ptCount val="10"/>
                <c:pt idx="0">
                  <c:v>R30/R31</c:v>
                </c:pt>
                <c:pt idx="1">
                  <c:v>U09</c:v>
                </c:pt>
                <c:pt idx="2">
                  <c:v>T09</c:v>
                </c:pt>
                <c:pt idx="3">
                  <c:v>AK32/AL32 </c:v>
                </c:pt>
                <c:pt idx="4">
                  <c:v>R09</c:v>
                </c:pt>
                <c:pt idx="5">
                  <c:v>S09</c:v>
                </c:pt>
                <c:pt idx="6">
                  <c:v>Q09</c:v>
                </c:pt>
                <c:pt idx="7">
                  <c:v>M20</c:v>
                </c:pt>
                <c:pt idx="8">
                  <c:v>P30</c:v>
                </c:pt>
                <c:pt idx="9">
                  <c:v>R24/S25</c:v>
                </c:pt>
              </c:strCache>
            </c:strRef>
          </c:cat>
          <c:val>
            <c:numRef>
              <c:f>Sheet1!$C$2:$C$15</c:f>
              <c:numCache>
                <c:formatCode>0%</c:formatCode>
                <c:ptCount val="14"/>
                <c:pt idx="0">
                  <c:v>0.99</c:v>
                </c:pt>
                <c:pt idx="1">
                  <c:v>0.2</c:v>
                </c:pt>
                <c:pt idx="2">
                  <c:v>0.12</c:v>
                </c:pt>
                <c:pt idx="3">
                  <c:v>0.97</c:v>
                </c:pt>
                <c:pt idx="4">
                  <c:v>1</c:v>
                </c:pt>
                <c:pt idx="5">
                  <c:v>0.25</c:v>
                </c:pt>
                <c:pt idx="6">
                  <c:v>0.14000000000000001</c:v>
                </c:pt>
                <c:pt idx="7">
                  <c:v>0.8</c:v>
                </c:pt>
                <c:pt idx="8">
                  <c:v>0.18</c:v>
                </c:pt>
                <c:pt idx="9">
                  <c:v>0.3</c:v>
                </c:pt>
              </c:numCache>
            </c:numRef>
          </c:val>
          <c:extLst>
            <c:ext xmlns:c16="http://schemas.microsoft.com/office/drawing/2014/chart" uri="{C3380CC4-5D6E-409C-BE32-E72D297353CC}">
              <c16:uniqueId val="{00000001-63F6-4954-9F3A-D56A4222F222}"/>
            </c:ext>
          </c:extLst>
        </c:ser>
        <c:ser>
          <c:idx val="2"/>
          <c:order val="2"/>
          <c:tx>
            <c:strRef>
              <c:f>Sheet1!$D$1</c:f>
              <c:strCache>
                <c:ptCount val="1"/>
                <c:pt idx="0">
                  <c:v>Current Relative Humidity Setpoint</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Sheet1!$A$2:$A$15</c:f>
              <c:strCache>
                <c:ptCount val="10"/>
                <c:pt idx="0">
                  <c:v>R30/R31</c:v>
                </c:pt>
                <c:pt idx="1">
                  <c:v>U09</c:v>
                </c:pt>
                <c:pt idx="2">
                  <c:v>T09</c:v>
                </c:pt>
                <c:pt idx="3">
                  <c:v>AK32/AL32 </c:v>
                </c:pt>
                <c:pt idx="4">
                  <c:v>R09</c:v>
                </c:pt>
                <c:pt idx="5">
                  <c:v>S09</c:v>
                </c:pt>
                <c:pt idx="6">
                  <c:v>Q09</c:v>
                </c:pt>
                <c:pt idx="7">
                  <c:v>M20</c:v>
                </c:pt>
                <c:pt idx="8">
                  <c:v>P30</c:v>
                </c:pt>
                <c:pt idx="9">
                  <c:v>R24/S25</c:v>
                </c:pt>
              </c:strCache>
            </c:strRef>
          </c:cat>
          <c:val>
            <c:numRef>
              <c:f>Sheet1!$D$2:$D$15</c:f>
              <c:numCache>
                <c:formatCode>General</c:formatCode>
                <c:ptCount val="14"/>
              </c:numCache>
            </c:numRef>
          </c:val>
          <c:extLst>
            <c:ext xmlns:c16="http://schemas.microsoft.com/office/drawing/2014/chart" uri="{C3380CC4-5D6E-409C-BE32-E72D297353CC}">
              <c16:uniqueId val="{00000000-C33E-4FA4-8B92-1B9029CDC90E}"/>
            </c:ext>
          </c:extLst>
        </c:ser>
        <c:ser>
          <c:idx val="3"/>
          <c:order val="3"/>
          <c:tx>
            <c:strRef>
              <c:f>Sheet1!$E$1</c:f>
              <c:strCache>
                <c:ptCount val="1"/>
                <c:pt idx="0">
                  <c:v>Increase Relative Huminity Setpoint</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Sheet1!$A$2:$A$15</c:f>
              <c:strCache>
                <c:ptCount val="10"/>
                <c:pt idx="0">
                  <c:v>R30/R31</c:v>
                </c:pt>
                <c:pt idx="1">
                  <c:v>U09</c:v>
                </c:pt>
                <c:pt idx="2">
                  <c:v>T09</c:v>
                </c:pt>
                <c:pt idx="3">
                  <c:v>AK32/AL32 </c:v>
                </c:pt>
                <c:pt idx="4">
                  <c:v>R09</c:v>
                </c:pt>
                <c:pt idx="5">
                  <c:v>S09</c:v>
                </c:pt>
                <c:pt idx="6">
                  <c:v>Q09</c:v>
                </c:pt>
                <c:pt idx="7">
                  <c:v>M20</c:v>
                </c:pt>
                <c:pt idx="8">
                  <c:v>P30</c:v>
                </c:pt>
                <c:pt idx="9">
                  <c:v>R24/S25</c:v>
                </c:pt>
              </c:strCache>
            </c:strRef>
          </c:cat>
          <c:val>
            <c:numRef>
              <c:f>Sheet1!$E$2:$E$15</c:f>
              <c:numCache>
                <c:formatCode>General</c:formatCode>
                <c:ptCount val="14"/>
              </c:numCache>
            </c:numRef>
          </c:val>
          <c:extLst>
            <c:ext xmlns:c16="http://schemas.microsoft.com/office/drawing/2014/chart" uri="{C3380CC4-5D6E-409C-BE32-E72D297353CC}">
              <c16:uniqueId val="{00000001-C33E-4FA4-8B92-1B9029CDC90E}"/>
            </c:ext>
          </c:extLst>
        </c:ser>
        <c:dLbls>
          <c:showLegendKey val="0"/>
          <c:showVal val="0"/>
          <c:showCatName val="0"/>
          <c:showSerName val="0"/>
          <c:showPercent val="0"/>
          <c:showBubbleSize val="0"/>
        </c:dLbls>
        <c:gapWidth val="100"/>
        <c:axId val="710164527"/>
        <c:axId val="710159535"/>
      </c:barChart>
      <c:catAx>
        <c:axId val="710164527"/>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0159535"/>
        <c:crosses val="autoZero"/>
        <c:auto val="1"/>
        <c:lblAlgn val="ctr"/>
        <c:lblOffset val="100"/>
        <c:noMultiLvlLbl val="0"/>
      </c:catAx>
      <c:valAx>
        <c:axId val="710159535"/>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0164527"/>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Minimum Building Ventilations % Rate and Relative Humidity % Set point Changes Per Building</a:t>
            </a:r>
          </a:p>
        </c:rich>
      </c:tx>
      <c:layout>
        <c:manualLayout>
          <c:xMode val="edge"/>
          <c:yMode val="edge"/>
          <c:x val="0.1015220728401037"/>
          <c:y val="2.3437498558224745E-3"/>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32189283755423148"/>
          <c:y val="0.11492549735940592"/>
          <c:w val="0.65150324473460186"/>
          <c:h val="0.53635128344295746"/>
        </c:manualLayout>
      </c:layout>
      <c:barChart>
        <c:barDir val="col"/>
        <c:grouping val="clustered"/>
        <c:varyColors val="0"/>
        <c:ser>
          <c:idx val="0"/>
          <c:order val="0"/>
          <c:tx>
            <c:strRef>
              <c:f>Sheet1!$B$1</c:f>
              <c:strCache>
                <c:ptCount val="1"/>
                <c:pt idx="0">
                  <c:v>Building Average Current min% OA damper position</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Sheet1!$A$2:$A$7</c:f>
              <c:strCache>
                <c:ptCount val="6"/>
                <c:pt idx="0">
                  <c:v>Q20-Floors B&amp;G</c:v>
                </c:pt>
                <c:pt idx="1">
                  <c:v>Q20-Floor 1</c:v>
                </c:pt>
                <c:pt idx="2">
                  <c:v>Q20-Floors 273</c:v>
                </c:pt>
                <c:pt idx="3">
                  <c:v>Q20-Floors 4&amp;5</c:v>
                </c:pt>
                <c:pt idx="4">
                  <c:v>Q20-Floor 6&amp;7</c:v>
                </c:pt>
                <c:pt idx="5">
                  <c:v>Q20-Floor 8</c:v>
                </c:pt>
              </c:strCache>
            </c:strRef>
          </c:cat>
          <c:val>
            <c:numRef>
              <c:f>Sheet1!$B$2:$B$7</c:f>
              <c:numCache>
                <c:formatCode>0%</c:formatCode>
                <c:ptCount val="6"/>
                <c:pt idx="0">
                  <c:v>0.31</c:v>
                </c:pt>
                <c:pt idx="1">
                  <c:v>0.245</c:v>
                </c:pt>
                <c:pt idx="2">
                  <c:v>0.20300000000000001</c:v>
                </c:pt>
                <c:pt idx="3">
                  <c:v>0.22800000000000001</c:v>
                </c:pt>
                <c:pt idx="4">
                  <c:v>0.25600000000000001</c:v>
                </c:pt>
                <c:pt idx="5">
                  <c:v>0.1</c:v>
                </c:pt>
              </c:numCache>
            </c:numRef>
          </c:val>
          <c:extLst>
            <c:ext xmlns:c16="http://schemas.microsoft.com/office/drawing/2014/chart" uri="{C3380CC4-5D6E-409C-BE32-E72D297353CC}">
              <c16:uniqueId val="{00000000-63F6-4954-9F3A-D56A4222F222}"/>
            </c:ext>
          </c:extLst>
        </c:ser>
        <c:ser>
          <c:idx val="1"/>
          <c:order val="1"/>
          <c:tx>
            <c:strRef>
              <c:f>Sheet1!$C$1</c:f>
              <c:strCache>
                <c:ptCount val="1"/>
                <c:pt idx="0">
                  <c:v>Building Average Changed min% OA damper position</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Sheet1!$A$2:$A$7</c:f>
              <c:strCache>
                <c:ptCount val="6"/>
                <c:pt idx="0">
                  <c:v>Q20-Floors B&amp;G</c:v>
                </c:pt>
                <c:pt idx="1">
                  <c:v>Q20-Floor 1</c:v>
                </c:pt>
                <c:pt idx="2">
                  <c:v>Q20-Floors 273</c:v>
                </c:pt>
                <c:pt idx="3">
                  <c:v>Q20-Floors 4&amp;5</c:v>
                </c:pt>
                <c:pt idx="4">
                  <c:v>Q20-Floor 6&amp;7</c:v>
                </c:pt>
                <c:pt idx="5">
                  <c:v>Q20-Floor 8</c:v>
                </c:pt>
              </c:strCache>
            </c:strRef>
          </c:cat>
          <c:val>
            <c:numRef>
              <c:f>Sheet1!$C$2:$C$7</c:f>
              <c:numCache>
                <c:formatCode>0%</c:formatCode>
                <c:ptCount val="6"/>
                <c:pt idx="0">
                  <c:v>0.52</c:v>
                </c:pt>
                <c:pt idx="1">
                  <c:v>0.4</c:v>
                </c:pt>
                <c:pt idx="2">
                  <c:v>0.4</c:v>
                </c:pt>
                <c:pt idx="3">
                  <c:v>0.4</c:v>
                </c:pt>
                <c:pt idx="4">
                  <c:v>0.4</c:v>
                </c:pt>
                <c:pt idx="5">
                  <c:v>0.3</c:v>
                </c:pt>
              </c:numCache>
            </c:numRef>
          </c:val>
          <c:extLst>
            <c:ext xmlns:c16="http://schemas.microsoft.com/office/drawing/2014/chart" uri="{C3380CC4-5D6E-409C-BE32-E72D297353CC}">
              <c16:uniqueId val="{00000001-63F6-4954-9F3A-D56A4222F222}"/>
            </c:ext>
          </c:extLst>
        </c:ser>
        <c:ser>
          <c:idx val="2"/>
          <c:order val="2"/>
          <c:tx>
            <c:strRef>
              <c:f>Sheet1!$D$1</c:f>
              <c:strCache>
                <c:ptCount val="1"/>
                <c:pt idx="0">
                  <c:v>Current Relative Humidity Setpoint</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Sheet1!$A$2:$A$7</c:f>
              <c:strCache>
                <c:ptCount val="6"/>
                <c:pt idx="0">
                  <c:v>Q20-Floors B&amp;G</c:v>
                </c:pt>
                <c:pt idx="1">
                  <c:v>Q20-Floor 1</c:v>
                </c:pt>
                <c:pt idx="2">
                  <c:v>Q20-Floors 273</c:v>
                </c:pt>
                <c:pt idx="3">
                  <c:v>Q20-Floors 4&amp;5</c:v>
                </c:pt>
                <c:pt idx="4">
                  <c:v>Q20-Floor 6&amp;7</c:v>
                </c:pt>
                <c:pt idx="5">
                  <c:v>Q20-Floor 8</c:v>
                </c:pt>
              </c:strCache>
            </c:strRef>
          </c:cat>
          <c:val>
            <c:numRef>
              <c:f>Sheet1!$D$2:$D$7</c:f>
              <c:numCache>
                <c:formatCode>General</c:formatCode>
                <c:ptCount val="6"/>
              </c:numCache>
            </c:numRef>
          </c:val>
          <c:extLst>
            <c:ext xmlns:c16="http://schemas.microsoft.com/office/drawing/2014/chart" uri="{C3380CC4-5D6E-409C-BE32-E72D297353CC}">
              <c16:uniqueId val="{00000000-C33E-4FA4-8B92-1B9029CDC90E}"/>
            </c:ext>
          </c:extLst>
        </c:ser>
        <c:ser>
          <c:idx val="3"/>
          <c:order val="3"/>
          <c:tx>
            <c:strRef>
              <c:f>Sheet1!$E$1</c:f>
              <c:strCache>
                <c:ptCount val="1"/>
                <c:pt idx="0">
                  <c:v>Increase Relative Huminity Setpoint</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Sheet1!$A$2:$A$7</c:f>
              <c:strCache>
                <c:ptCount val="6"/>
                <c:pt idx="0">
                  <c:v>Q20-Floors B&amp;G</c:v>
                </c:pt>
                <c:pt idx="1">
                  <c:v>Q20-Floor 1</c:v>
                </c:pt>
                <c:pt idx="2">
                  <c:v>Q20-Floors 273</c:v>
                </c:pt>
                <c:pt idx="3">
                  <c:v>Q20-Floors 4&amp;5</c:v>
                </c:pt>
                <c:pt idx="4">
                  <c:v>Q20-Floor 6&amp;7</c:v>
                </c:pt>
                <c:pt idx="5">
                  <c:v>Q20-Floor 8</c:v>
                </c:pt>
              </c:strCache>
            </c:strRef>
          </c:cat>
          <c:val>
            <c:numRef>
              <c:f>Sheet1!$E$2:$E$7</c:f>
              <c:numCache>
                <c:formatCode>General</c:formatCode>
                <c:ptCount val="6"/>
              </c:numCache>
            </c:numRef>
          </c:val>
          <c:extLst>
            <c:ext xmlns:c16="http://schemas.microsoft.com/office/drawing/2014/chart" uri="{C3380CC4-5D6E-409C-BE32-E72D297353CC}">
              <c16:uniqueId val="{00000001-C33E-4FA4-8B92-1B9029CDC90E}"/>
            </c:ext>
          </c:extLst>
        </c:ser>
        <c:dLbls>
          <c:showLegendKey val="0"/>
          <c:showVal val="0"/>
          <c:showCatName val="0"/>
          <c:showSerName val="0"/>
          <c:showPercent val="0"/>
          <c:showBubbleSize val="0"/>
        </c:dLbls>
        <c:gapWidth val="100"/>
        <c:axId val="710164527"/>
        <c:axId val="710159535"/>
      </c:barChart>
      <c:catAx>
        <c:axId val="710164527"/>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0159535"/>
        <c:crosses val="autoZero"/>
        <c:auto val="1"/>
        <c:lblAlgn val="ctr"/>
        <c:lblOffset val="100"/>
        <c:noMultiLvlLbl val="0"/>
      </c:catAx>
      <c:valAx>
        <c:axId val="710159535"/>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0164527"/>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HVAC filters per building</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MERV-Rating</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Sheet1!$A$2:$A$30</c:f>
              <c:strCache>
                <c:ptCount val="29"/>
                <c:pt idx="0">
                  <c:v>P28 Ed-2 N</c:v>
                </c:pt>
                <c:pt idx="1">
                  <c:v>L28-Ed-2 S</c:v>
                </c:pt>
                <c:pt idx="2">
                  <c:v>V08-HWC</c:v>
                </c:pt>
                <c:pt idx="3">
                  <c:v>P18-RC-1 N</c:v>
                </c:pt>
                <c:pt idx="4">
                  <c:v>L18-RC-1 S</c:v>
                </c:pt>
                <c:pt idx="5">
                  <c:v>L26-SODM</c:v>
                </c:pt>
                <c:pt idx="6">
                  <c:v>V20-PH.</c:v>
                </c:pt>
                <c:pt idx="7">
                  <c:v>V23-Lib.</c:v>
                </c:pt>
                <c:pt idx="8">
                  <c:v>M20-BDC</c:v>
                </c:pt>
                <c:pt idx="9">
                  <c:v>L15-A01</c:v>
                </c:pt>
                <c:pt idx="10">
                  <c:v>P26-Ed1</c:v>
                </c:pt>
                <c:pt idx="11">
                  <c:v>T-36 CSB</c:v>
                </c:pt>
                <c:pt idx="12">
                  <c:v>M24-BNC</c:v>
                </c:pt>
                <c:pt idx="13">
                  <c:v>R-2</c:v>
                </c:pt>
                <c:pt idx="14">
                  <c:v>Q-20 Fitz.</c:v>
                </c:pt>
                <c:pt idx="15">
                  <c:v>AK32-AHU1</c:v>
                </c:pt>
                <c:pt idx="16">
                  <c:v>AK32-AHU2</c:v>
                </c:pt>
                <c:pt idx="17">
                  <c:v>AL-32</c:v>
                </c:pt>
                <c:pt idx="18">
                  <c:v>P-30-Pasal</c:v>
                </c:pt>
                <c:pt idx="19">
                  <c:v>R-30-EHS</c:v>
                </c:pt>
                <c:pt idx="20">
                  <c:v>R-31-EHS</c:v>
                </c:pt>
                <c:pt idx="21">
                  <c:v>R27-Fulginiti</c:v>
                </c:pt>
                <c:pt idx="22">
                  <c:v>Q09-B-400</c:v>
                </c:pt>
                <c:pt idx="23">
                  <c:v>R09-B-401</c:v>
                </c:pt>
                <c:pt idx="24">
                  <c:v>S09-B-402</c:v>
                </c:pt>
                <c:pt idx="25">
                  <c:v>T09-B-406</c:v>
                </c:pt>
                <c:pt idx="26">
                  <c:v>U09-B-407</c:v>
                </c:pt>
                <c:pt idx="27">
                  <c:v>CUP</c:v>
                </c:pt>
                <c:pt idx="28">
                  <c:v>R24-B533</c:v>
                </c:pt>
              </c:strCache>
            </c:strRef>
          </c:cat>
          <c:val>
            <c:numRef>
              <c:f>Sheet1!$B$2:$B$30</c:f>
              <c:numCache>
                <c:formatCode>General</c:formatCode>
                <c:ptCount val="29"/>
                <c:pt idx="0">
                  <c:v>13</c:v>
                </c:pt>
                <c:pt idx="1">
                  <c:v>13</c:v>
                </c:pt>
                <c:pt idx="2">
                  <c:v>14</c:v>
                </c:pt>
                <c:pt idx="3">
                  <c:v>14</c:v>
                </c:pt>
                <c:pt idx="4">
                  <c:v>14</c:v>
                </c:pt>
                <c:pt idx="5">
                  <c:v>13</c:v>
                </c:pt>
                <c:pt idx="6">
                  <c:v>14</c:v>
                </c:pt>
                <c:pt idx="7">
                  <c:v>11</c:v>
                </c:pt>
                <c:pt idx="8">
                  <c:v>14</c:v>
                </c:pt>
                <c:pt idx="9">
                  <c:v>8</c:v>
                </c:pt>
                <c:pt idx="10">
                  <c:v>8</c:v>
                </c:pt>
                <c:pt idx="11">
                  <c:v>14</c:v>
                </c:pt>
                <c:pt idx="12">
                  <c:v>8</c:v>
                </c:pt>
                <c:pt idx="13">
                  <c:v>14</c:v>
                </c:pt>
                <c:pt idx="14">
                  <c:v>13</c:v>
                </c:pt>
                <c:pt idx="15">
                  <c:v>13</c:v>
                </c:pt>
                <c:pt idx="16">
                  <c:v>8</c:v>
                </c:pt>
                <c:pt idx="17">
                  <c:v>14</c:v>
                </c:pt>
                <c:pt idx="18">
                  <c:v>8</c:v>
                </c:pt>
                <c:pt idx="19">
                  <c:v>8</c:v>
                </c:pt>
                <c:pt idx="20">
                  <c:v>8</c:v>
                </c:pt>
                <c:pt idx="21">
                  <c:v>8</c:v>
                </c:pt>
                <c:pt idx="22">
                  <c:v>7</c:v>
                </c:pt>
                <c:pt idx="23">
                  <c:v>7</c:v>
                </c:pt>
                <c:pt idx="24">
                  <c:v>7</c:v>
                </c:pt>
                <c:pt idx="25">
                  <c:v>7</c:v>
                </c:pt>
                <c:pt idx="26">
                  <c:v>7</c:v>
                </c:pt>
                <c:pt idx="27">
                  <c:v>11</c:v>
                </c:pt>
                <c:pt idx="28">
                  <c:v>8</c:v>
                </c:pt>
              </c:numCache>
            </c:numRef>
          </c:val>
          <c:extLst>
            <c:ext xmlns:c16="http://schemas.microsoft.com/office/drawing/2014/chart" uri="{C3380CC4-5D6E-409C-BE32-E72D297353CC}">
              <c16:uniqueId val="{00000000-66C8-41A1-9F3E-2BFFADB6DF38}"/>
            </c:ext>
          </c:extLst>
        </c:ser>
        <c:ser>
          <c:idx val="1"/>
          <c:order val="1"/>
          <c:tx>
            <c:strRef>
              <c:f>Sheet1!$C$1</c:f>
              <c:strCache>
                <c:ptCount val="1"/>
                <c:pt idx="0">
                  <c:v>New MERV-Rating</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Sheet1!$A$2:$A$30</c:f>
              <c:strCache>
                <c:ptCount val="29"/>
                <c:pt idx="0">
                  <c:v>P28 Ed-2 N</c:v>
                </c:pt>
                <c:pt idx="1">
                  <c:v>L28-Ed-2 S</c:v>
                </c:pt>
                <c:pt idx="2">
                  <c:v>V08-HWC</c:v>
                </c:pt>
                <c:pt idx="3">
                  <c:v>P18-RC-1 N</c:v>
                </c:pt>
                <c:pt idx="4">
                  <c:v>L18-RC-1 S</c:v>
                </c:pt>
                <c:pt idx="5">
                  <c:v>L26-SODM</c:v>
                </c:pt>
                <c:pt idx="6">
                  <c:v>V20-PH.</c:v>
                </c:pt>
                <c:pt idx="7">
                  <c:v>V23-Lib.</c:v>
                </c:pt>
                <c:pt idx="8">
                  <c:v>M20-BDC</c:v>
                </c:pt>
                <c:pt idx="9">
                  <c:v>L15-A01</c:v>
                </c:pt>
                <c:pt idx="10">
                  <c:v>P26-Ed1</c:v>
                </c:pt>
                <c:pt idx="11">
                  <c:v>T-36 CSB</c:v>
                </c:pt>
                <c:pt idx="12">
                  <c:v>M24-BNC</c:v>
                </c:pt>
                <c:pt idx="13">
                  <c:v>R-2</c:v>
                </c:pt>
                <c:pt idx="14">
                  <c:v>Q-20 Fitz.</c:v>
                </c:pt>
                <c:pt idx="15">
                  <c:v>AK32-AHU1</c:v>
                </c:pt>
                <c:pt idx="16">
                  <c:v>AK32-AHU2</c:v>
                </c:pt>
                <c:pt idx="17">
                  <c:v>AL-32</c:v>
                </c:pt>
                <c:pt idx="18">
                  <c:v>P-30-Pasal</c:v>
                </c:pt>
                <c:pt idx="19">
                  <c:v>R-30-EHS</c:v>
                </c:pt>
                <c:pt idx="20">
                  <c:v>R-31-EHS</c:v>
                </c:pt>
                <c:pt idx="21">
                  <c:v>R27-Fulginiti</c:v>
                </c:pt>
                <c:pt idx="22">
                  <c:v>Q09-B-400</c:v>
                </c:pt>
                <c:pt idx="23">
                  <c:v>R09-B-401</c:v>
                </c:pt>
                <c:pt idx="24">
                  <c:v>S09-B-402</c:v>
                </c:pt>
                <c:pt idx="25">
                  <c:v>T09-B-406</c:v>
                </c:pt>
                <c:pt idx="26">
                  <c:v>U09-B-407</c:v>
                </c:pt>
                <c:pt idx="27">
                  <c:v>CUP</c:v>
                </c:pt>
                <c:pt idx="28">
                  <c:v>R24-B533</c:v>
                </c:pt>
              </c:strCache>
            </c:strRef>
          </c:cat>
          <c:val>
            <c:numRef>
              <c:f>Sheet1!$C$2:$C$30</c:f>
              <c:numCache>
                <c:formatCode>General</c:formatCode>
                <c:ptCount val="29"/>
                <c:pt idx="0">
                  <c:v>13</c:v>
                </c:pt>
                <c:pt idx="1">
                  <c:v>13</c:v>
                </c:pt>
                <c:pt idx="2">
                  <c:v>14</c:v>
                </c:pt>
                <c:pt idx="3">
                  <c:v>14</c:v>
                </c:pt>
                <c:pt idx="4">
                  <c:v>14</c:v>
                </c:pt>
                <c:pt idx="5">
                  <c:v>13</c:v>
                </c:pt>
                <c:pt idx="6">
                  <c:v>14</c:v>
                </c:pt>
                <c:pt idx="7">
                  <c:v>13</c:v>
                </c:pt>
                <c:pt idx="8">
                  <c:v>14</c:v>
                </c:pt>
                <c:pt idx="9">
                  <c:v>14</c:v>
                </c:pt>
                <c:pt idx="10">
                  <c:v>14</c:v>
                </c:pt>
                <c:pt idx="11">
                  <c:v>14</c:v>
                </c:pt>
                <c:pt idx="12">
                  <c:v>14</c:v>
                </c:pt>
                <c:pt idx="13">
                  <c:v>14</c:v>
                </c:pt>
                <c:pt idx="14">
                  <c:v>13</c:v>
                </c:pt>
                <c:pt idx="15">
                  <c:v>13</c:v>
                </c:pt>
                <c:pt idx="16">
                  <c:v>13</c:v>
                </c:pt>
                <c:pt idx="17">
                  <c:v>14</c:v>
                </c:pt>
                <c:pt idx="18">
                  <c:v>13</c:v>
                </c:pt>
                <c:pt idx="19">
                  <c:v>13</c:v>
                </c:pt>
                <c:pt idx="20">
                  <c:v>13</c:v>
                </c:pt>
                <c:pt idx="21">
                  <c:v>14</c:v>
                </c:pt>
                <c:pt idx="22">
                  <c:v>14</c:v>
                </c:pt>
                <c:pt idx="23">
                  <c:v>14</c:v>
                </c:pt>
                <c:pt idx="24">
                  <c:v>14</c:v>
                </c:pt>
                <c:pt idx="25">
                  <c:v>14</c:v>
                </c:pt>
                <c:pt idx="26">
                  <c:v>7</c:v>
                </c:pt>
                <c:pt idx="27">
                  <c:v>13</c:v>
                </c:pt>
                <c:pt idx="28">
                  <c:v>13</c:v>
                </c:pt>
              </c:numCache>
            </c:numRef>
          </c:val>
          <c:extLst>
            <c:ext xmlns:c16="http://schemas.microsoft.com/office/drawing/2014/chart" uri="{C3380CC4-5D6E-409C-BE32-E72D297353CC}">
              <c16:uniqueId val="{00000001-66C8-41A1-9F3E-2BFFADB6DF38}"/>
            </c:ext>
          </c:extLst>
        </c:ser>
        <c:dLbls>
          <c:showLegendKey val="0"/>
          <c:showVal val="0"/>
          <c:showCatName val="0"/>
          <c:showSerName val="0"/>
          <c:showPercent val="0"/>
          <c:showBubbleSize val="0"/>
        </c:dLbls>
        <c:gapWidth val="100"/>
        <c:overlap val="-24"/>
        <c:axId val="816096175"/>
        <c:axId val="816100751"/>
      </c:barChart>
      <c:catAx>
        <c:axId val="816096175"/>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6100751"/>
        <c:crosses val="autoZero"/>
        <c:auto val="1"/>
        <c:lblAlgn val="ctr"/>
        <c:lblOffset val="100"/>
        <c:noMultiLvlLbl val="0"/>
      </c:catAx>
      <c:valAx>
        <c:axId val="81610075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60961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76200"/>
            <a:ext cx="12192000" cy="57912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endParaRPr lang="en-US" sz="2880" dirty="0"/>
          </a:p>
        </p:txBody>
      </p:sp>
      <p:sp>
        <p:nvSpPr>
          <p:cNvPr id="5" name="Rectangle 7"/>
          <p:cNvSpPr>
            <a:spLocks noChangeArrowheads="1"/>
          </p:cNvSpPr>
          <p:nvPr/>
        </p:nvSpPr>
        <p:spPr bwMode="auto">
          <a:xfrm>
            <a:off x="0" y="5638800"/>
            <a:ext cx="12192000" cy="1219200"/>
          </a:xfrm>
          <a:prstGeom prst="rect">
            <a:avLst/>
          </a:prstGeom>
          <a:solidFill>
            <a:schemeClr val="tx1"/>
          </a:solidFill>
          <a:ln w="9525">
            <a:noFill/>
            <a:miter lim="800000"/>
            <a:headEnd/>
            <a:tailEnd/>
          </a:ln>
          <a:effectLst/>
        </p:spPr>
        <p:txBody>
          <a:bodyPr wrap="none" anchor="ctr"/>
          <a:lstStyle/>
          <a:p>
            <a:endParaRPr lang="en-US" sz="2880" dirty="0"/>
          </a:p>
        </p:txBody>
      </p:sp>
      <p:sp>
        <p:nvSpPr>
          <p:cNvPr id="6" name="Line 10"/>
          <p:cNvSpPr>
            <a:spLocks noChangeShapeType="1"/>
          </p:cNvSpPr>
          <p:nvPr/>
        </p:nvSpPr>
        <p:spPr bwMode="auto">
          <a:xfrm>
            <a:off x="0" y="5638800"/>
            <a:ext cx="12192000" cy="0"/>
          </a:xfrm>
          <a:prstGeom prst="line">
            <a:avLst/>
          </a:prstGeom>
          <a:noFill/>
          <a:ln w="6350">
            <a:solidFill>
              <a:srgbClr val="4D4D4D"/>
            </a:solidFill>
            <a:round/>
            <a:headEnd/>
            <a:tailEnd/>
          </a:ln>
          <a:effectLst/>
        </p:spPr>
        <p:txBody>
          <a:bodyPr wrap="none" anchor="ctr"/>
          <a:lstStyle/>
          <a:p>
            <a:pPr>
              <a:defRPr/>
            </a:pPr>
            <a:endParaRPr lang="en-US" sz="2880" dirty="0">
              <a:ea typeface="Osaka" charset="-128"/>
              <a:cs typeface="Osaka" charset="-128"/>
            </a:endParaRPr>
          </a:p>
        </p:txBody>
      </p:sp>
      <p:sp>
        <p:nvSpPr>
          <p:cNvPr id="3074" name="Rectangle 2"/>
          <p:cNvSpPr>
            <a:spLocks noGrp="1" noChangeArrowheads="1"/>
          </p:cNvSpPr>
          <p:nvPr>
            <p:ph type="ctrTitle"/>
          </p:nvPr>
        </p:nvSpPr>
        <p:spPr>
          <a:xfrm>
            <a:off x="914400" y="1600200"/>
            <a:ext cx="10363200" cy="1143000"/>
          </a:xfrm>
        </p:spPr>
        <p:txBody>
          <a:bodyPr anchor="ctr"/>
          <a:lstStyle>
            <a:lvl1pPr algn="ctr">
              <a:defRPr sz="3360">
                <a:solidFill>
                  <a:srgbClr val="CFB87C"/>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828800" y="3200400"/>
            <a:ext cx="8534400" cy="1752600"/>
          </a:xfrm>
        </p:spPr>
        <p:txBody>
          <a:bodyPr/>
          <a:lstStyle>
            <a:lvl1pPr marL="0" indent="0" algn="ctr">
              <a:spcBef>
                <a:spcPts val="2400"/>
              </a:spcBef>
              <a:buFont typeface="Wingdings" charset="2"/>
              <a:buNone/>
              <a:defRPr sz="2160">
                <a:solidFill>
                  <a:srgbClr val="CCCCCC"/>
                </a:solidFill>
              </a:defRPr>
            </a:lvl1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441" y="5999739"/>
            <a:ext cx="6699118" cy="497323"/>
          </a:xfrm>
          <a:prstGeom prst="rect">
            <a:avLst/>
          </a:prstGeom>
        </p:spPr>
      </p:pic>
      <p:sp>
        <p:nvSpPr>
          <p:cNvPr id="9" name="Rectangle 7"/>
          <p:cNvSpPr>
            <a:spLocks noChangeArrowheads="1"/>
          </p:cNvSpPr>
          <p:nvPr/>
        </p:nvSpPr>
        <p:spPr bwMode="auto">
          <a:xfrm>
            <a:off x="0" y="5562600"/>
            <a:ext cx="12192000" cy="76200"/>
          </a:xfrm>
          <a:prstGeom prst="rect">
            <a:avLst/>
          </a:prstGeom>
          <a:solidFill>
            <a:srgbClr val="CFB87C"/>
          </a:solidFill>
          <a:ln w="9525">
            <a:noFill/>
            <a:miter lim="800000"/>
            <a:headEnd/>
            <a:tailEnd/>
          </a:ln>
          <a:effectLst/>
        </p:spPr>
        <p:txBody>
          <a:bodyPr wrap="none" anchor="ctr"/>
          <a:lstStyle/>
          <a:p>
            <a:endParaRPr lang="en-US" sz="2880" dirty="0"/>
          </a:p>
        </p:txBody>
      </p:sp>
    </p:spTree>
    <p:extLst>
      <p:ext uri="{BB962C8B-B14F-4D97-AF65-F5344CB8AC3E}">
        <p14:creationId xmlns:p14="http://schemas.microsoft.com/office/powerpoint/2010/main" val="211953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76200"/>
            <a:ext cx="12192000" cy="57912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endParaRPr lang="en-US" sz="2880" dirty="0"/>
          </a:p>
        </p:txBody>
      </p:sp>
      <p:sp>
        <p:nvSpPr>
          <p:cNvPr id="5" name="Rectangle 7"/>
          <p:cNvSpPr>
            <a:spLocks noChangeArrowheads="1"/>
          </p:cNvSpPr>
          <p:nvPr/>
        </p:nvSpPr>
        <p:spPr bwMode="auto">
          <a:xfrm>
            <a:off x="0" y="5638800"/>
            <a:ext cx="12192000" cy="1219200"/>
          </a:xfrm>
          <a:prstGeom prst="rect">
            <a:avLst/>
          </a:prstGeom>
          <a:solidFill>
            <a:schemeClr val="tx1"/>
          </a:solidFill>
          <a:ln w="9525">
            <a:noFill/>
            <a:miter lim="800000"/>
            <a:headEnd/>
            <a:tailEnd/>
          </a:ln>
          <a:effectLst/>
        </p:spPr>
        <p:txBody>
          <a:bodyPr wrap="none" anchor="ctr"/>
          <a:lstStyle/>
          <a:p>
            <a:endParaRPr lang="en-US" sz="2880" dirty="0"/>
          </a:p>
        </p:txBody>
      </p:sp>
      <p:sp>
        <p:nvSpPr>
          <p:cNvPr id="6" name="Line 10"/>
          <p:cNvSpPr>
            <a:spLocks noChangeShapeType="1"/>
          </p:cNvSpPr>
          <p:nvPr/>
        </p:nvSpPr>
        <p:spPr bwMode="auto">
          <a:xfrm>
            <a:off x="0" y="5638800"/>
            <a:ext cx="12192000" cy="0"/>
          </a:xfrm>
          <a:prstGeom prst="line">
            <a:avLst/>
          </a:prstGeom>
          <a:noFill/>
          <a:ln w="6350">
            <a:solidFill>
              <a:srgbClr val="4D4D4D"/>
            </a:solidFill>
            <a:round/>
            <a:headEnd/>
            <a:tailEnd/>
          </a:ln>
          <a:effectLst/>
        </p:spPr>
        <p:txBody>
          <a:bodyPr wrap="none" anchor="ctr"/>
          <a:lstStyle/>
          <a:p>
            <a:pPr>
              <a:defRPr/>
            </a:pPr>
            <a:endParaRPr lang="en-US" sz="2880" dirty="0">
              <a:ea typeface="Osaka" charset="-128"/>
              <a:cs typeface="Osaka" charset="-128"/>
            </a:endParaRPr>
          </a:p>
        </p:txBody>
      </p:sp>
      <p:sp>
        <p:nvSpPr>
          <p:cNvPr id="9" name="Rectangle 7"/>
          <p:cNvSpPr>
            <a:spLocks noChangeArrowheads="1"/>
          </p:cNvSpPr>
          <p:nvPr/>
        </p:nvSpPr>
        <p:spPr bwMode="auto">
          <a:xfrm>
            <a:off x="0" y="5562600"/>
            <a:ext cx="12192000" cy="76200"/>
          </a:xfrm>
          <a:prstGeom prst="rect">
            <a:avLst/>
          </a:prstGeom>
          <a:solidFill>
            <a:srgbClr val="CFB87C"/>
          </a:solidFill>
          <a:ln w="9525">
            <a:noFill/>
            <a:miter lim="800000"/>
            <a:headEnd/>
            <a:tailEnd/>
          </a:ln>
          <a:effectLst/>
        </p:spPr>
        <p:txBody>
          <a:bodyPr wrap="none" anchor="ctr"/>
          <a:lstStyle/>
          <a:p>
            <a:endParaRPr lang="en-US" sz="2880" dirty="0"/>
          </a:p>
        </p:txBody>
      </p:sp>
      <p:sp>
        <p:nvSpPr>
          <p:cNvPr id="10" name="Rectangle 2"/>
          <p:cNvSpPr>
            <a:spLocks noGrp="1" noChangeArrowheads="1"/>
          </p:cNvSpPr>
          <p:nvPr>
            <p:ph type="ctrTitle"/>
          </p:nvPr>
        </p:nvSpPr>
        <p:spPr>
          <a:xfrm>
            <a:off x="914400" y="1600200"/>
            <a:ext cx="10363200" cy="1143000"/>
          </a:xfrm>
        </p:spPr>
        <p:txBody>
          <a:bodyPr anchor="ctr"/>
          <a:lstStyle>
            <a:lvl1pPr algn="ctr">
              <a:defRPr sz="3360">
                <a:solidFill>
                  <a:srgbClr val="CFB87C"/>
                </a:solidFill>
              </a:defRPr>
            </a:lvl1pPr>
          </a:lstStyle>
          <a:p>
            <a:r>
              <a:rPr lang="en-US"/>
              <a:t>Click to edit Master title style</a:t>
            </a:r>
            <a:endParaRPr lang="en-US" dirty="0"/>
          </a:p>
        </p:txBody>
      </p:sp>
      <p:sp>
        <p:nvSpPr>
          <p:cNvPr id="11" name="Rectangle 3"/>
          <p:cNvSpPr>
            <a:spLocks noGrp="1" noChangeArrowheads="1"/>
          </p:cNvSpPr>
          <p:nvPr>
            <p:ph type="subTitle" idx="1"/>
          </p:nvPr>
        </p:nvSpPr>
        <p:spPr>
          <a:xfrm>
            <a:off x="1828800" y="3200400"/>
            <a:ext cx="8534400" cy="1752600"/>
          </a:xfrm>
        </p:spPr>
        <p:txBody>
          <a:bodyPr/>
          <a:lstStyle>
            <a:lvl1pPr marL="0" indent="0" algn="ctr">
              <a:spcBef>
                <a:spcPts val="2400"/>
              </a:spcBef>
              <a:buFont typeface="Wingdings" charset="2"/>
              <a:buNone/>
              <a:defRPr sz="2160">
                <a:solidFill>
                  <a:srgbClr val="CCCCCC"/>
                </a:solidFill>
              </a:defRPr>
            </a:lvl1pPr>
          </a:lstStyle>
          <a:p>
            <a:r>
              <a:rPr lang="en-US"/>
              <a:t>Click to edit Master subtitle style</a:t>
            </a:r>
            <a:endParaRPr lang="en-US" dirty="0"/>
          </a:p>
        </p:txBody>
      </p:sp>
    </p:spTree>
    <p:extLst>
      <p:ext uri="{BB962C8B-B14F-4D97-AF65-F5344CB8AC3E}">
        <p14:creationId xmlns:p14="http://schemas.microsoft.com/office/powerpoint/2010/main" val="24577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3" name="Content Placeholder 2"/>
          <p:cNvSpPr>
            <a:spLocks noGrp="1"/>
          </p:cNvSpPr>
          <p:nvPr>
            <p:ph idx="1" hasCustomPrompt="1"/>
          </p:nvPr>
        </p:nvSpPr>
        <p:spPr>
          <a:xfrm>
            <a:off x="812800" y="1828800"/>
            <a:ext cx="10668000" cy="3886200"/>
          </a:xfrm>
        </p:spPr>
        <p:txBody>
          <a:bodyPr/>
          <a:lstStyle>
            <a:lvl1pPr marL="411480" indent="-411480">
              <a:spcBef>
                <a:spcPts val="1200"/>
              </a:spcBef>
              <a:buClr>
                <a:srgbClr val="B99B49"/>
              </a:buClr>
              <a:buFont typeface="Wingdings" charset="2"/>
              <a:buChar char="§"/>
              <a:defRPr/>
            </a:lvl1pPr>
            <a:lvl2pPr marL="891540" indent="-342900">
              <a:spcBef>
                <a:spcPts val="1200"/>
              </a:spcBef>
              <a:buClr>
                <a:srgbClr val="B99B49"/>
              </a:buClr>
              <a:buFont typeface="Lucida Grande"/>
              <a:buChar char="»"/>
              <a:defRPr/>
            </a:lvl2pPr>
            <a:lvl3pPr marL="1371600" indent="-274320">
              <a:spcBef>
                <a:spcPts val="1200"/>
              </a:spcBef>
              <a:buClr>
                <a:srgbClr val="B99B49"/>
              </a:buClr>
              <a:buFont typeface="Wingdings" charset="2"/>
              <a:buChar char="§"/>
              <a:defRPr/>
            </a:lvl3pPr>
            <a:lvl4pPr marL="1920240" indent="-274320">
              <a:spcBef>
                <a:spcPts val="1200"/>
              </a:spcBef>
              <a:buClr>
                <a:srgbClr val="B99B49"/>
              </a:buClr>
              <a:buFont typeface="Lucida Grande"/>
              <a:buChar char="»"/>
              <a:defRPr/>
            </a:lvl4pPr>
            <a:lvl5pPr marL="2468880" indent="-274320">
              <a:spcBef>
                <a:spcPts val="1200"/>
              </a:spcBef>
              <a:buClr>
                <a:srgbClr val="B99B49"/>
              </a:buClr>
              <a:buFont typeface="Wingdings" charset="2"/>
              <a:buChar char="§"/>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69E5F45C-F40D-4B71-8892-E449D25E8FA5}" type="slidenum">
              <a:rPr lang="en-US" smtClean="0"/>
              <a:t>‹#›</a:t>
            </a:fld>
            <a:endParaRPr lang="en-US" dirty="0"/>
          </a:p>
        </p:txBody>
      </p:sp>
      <p:sp>
        <p:nvSpPr>
          <p:cNvPr id="6" name="Rectangle 18"/>
          <p:cNvSpPr>
            <a:spLocks noGrp="1" noChangeArrowheads="1"/>
          </p:cNvSpPr>
          <p:nvPr>
            <p:ph type="dt" sz="half" idx="12"/>
          </p:nvPr>
        </p:nvSpPr>
        <p:spPr>
          <a:xfrm>
            <a:off x="8737600" y="-45720"/>
            <a:ext cx="2743200" cy="365760"/>
          </a:xfrm>
          <a:ln/>
        </p:spPr>
        <p:txBody>
          <a:bodyPr rIns="0"/>
          <a:lstStyle>
            <a:lvl1pPr>
              <a:defRPr/>
            </a:lvl1pPr>
          </a:lstStyle>
          <a:p>
            <a:fld id="{ED7D650A-670B-4AD9-BCB3-D67AEA1F966A}" type="datetimeFigureOut">
              <a:rPr lang="en-US" smtClean="0"/>
              <a:t>1/19/2021</a:t>
            </a:fld>
            <a:endParaRPr lang="en-US" dirty="0"/>
          </a:p>
        </p:txBody>
      </p:sp>
    </p:spTree>
    <p:extLst>
      <p:ext uri="{BB962C8B-B14F-4D97-AF65-F5344CB8AC3E}">
        <p14:creationId xmlns:p14="http://schemas.microsoft.com/office/powerpoint/2010/main" val="306421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3" name="Content Placeholder 2"/>
          <p:cNvSpPr>
            <a:spLocks noGrp="1"/>
          </p:cNvSpPr>
          <p:nvPr>
            <p:ph idx="1" hasCustomPrompt="1"/>
          </p:nvPr>
        </p:nvSpPr>
        <p:spPr>
          <a:xfrm>
            <a:off x="812800" y="1828800"/>
            <a:ext cx="10668000" cy="3886200"/>
          </a:xfrm>
        </p:spPr>
        <p:txBody>
          <a:bodyPr/>
          <a:lstStyle>
            <a:lvl1pPr marL="411480" indent="-411480">
              <a:spcBef>
                <a:spcPts val="1200"/>
              </a:spcBef>
              <a:buClr>
                <a:srgbClr val="B99B49"/>
              </a:buClr>
              <a:buFont typeface="Wingdings" charset="2"/>
              <a:buChar char="§"/>
              <a:defRPr/>
            </a:lvl1pPr>
            <a:lvl2pPr marL="891540" indent="-342900">
              <a:spcBef>
                <a:spcPts val="1200"/>
              </a:spcBef>
              <a:buClr>
                <a:srgbClr val="B99B49"/>
              </a:buClr>
              <a:buFont typeface="Lucida Grande"/>
              <a:buChar char="»"/>
              <a:defRPr/>
            </a:lvl2pPr>
            <a:lvl3pPr marL="1371600" indent="-274320">
              <a:spcBef>
                <a:spcPts val="1200"/>
              </a:spcBef>
              <a:buClr>
                <a:srgbClr val="B99B49"/>
              </a:buClr>
              <a:buFont typeface="Wingdings" charset="2"/>
              <a:buChar char="§"/>
              <a:defRPr/>
            </a:lvl3pPr>
            <a:lvl4pPr marL="1920240" indent="-274320">
              <a:spcBef>
                <a:spcPts val="1200"/>
              </a:spcBef>
              <a:buClr>
                <a:srgbClr val="B99B49"/>
              </a:buClr>
              <a:buFont typeface="Lucida Grande"/>
              <a:buChar char="»"/>
              <a:defRPr/>
            </a:lvl4pPr>
            <a:lvl5pPr marL="2468880" indent="-274320">
              <a:spcBef>
                <a:spcPts val="1200"/>
              </a:spcBef>
              <a:buClr>
                <a:srgbClr val="B99B49"/>
              </a:buClr>
              <a:buFont typeface="Wingdings" charset="2"/>
              <a:buChar char="§"/>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69E5F45C-F40D-4B71-8892-E449D25E8FA5}" type="slidenum">
              <a:rPr lang="en-US" smtClean="0"/>
              <a:t>‹#›</a:t>
            </a:fld>
            <a:endParaRPr lang="en-US" dirty="0"/>
          </a:p>
        </p:txBody>
      </p:sp>
      <p:sp>
        <p:nvSpPr>
          <p:cNvPr id="6" name="Rectangle 18"/>
          <p:cNvSpPr>
            <a:spLocks noGrp="1" noChangeArrowheads="1"/>
          </p:cNvSpPr>
          <p:nvPr>
            <p:ph type="dt" sz="half" idx="12"/>
          </p:nvPr>
        </p:nvSpPr>
        <p:spPr>
          <a:xfrm>
            <a:off x="8737600" y="-45720"/>
            <a:ext cx="2743200" cy="365760"/>
          </a:xfrm>
          <a:ln/>
        </p:spPr>
        <p:txBody>
          <a:bodyPr rIns="0"/>
          <a:lstStyle>
            <a:lvl1pPr>
              <a:defRPr/>
            </a:lvl1pPr>
          </a:lstStyle>
          <a:p>
            <a:fld id="{ED7D650A-670B-4AD9-BCB3-D67AEA1F966A}" type="datetimeFigureOut">
              <a:rPr lang="en-US" smtClean="0"/>
              <a:t>1/19/2021</a:t>
            </a:fld>
            <a:endParaRPr lang="en-US" dirty="0"/>
          </a:p>
        </p:txBody>
      </p:sp>
      <p:sp>
        <p:nvSpPr>
          <p:cNvPr id="9" name="Text Placeholder 8"/>
          <p:cNvSpPr>
            <a:spLocks noGrp="1"/>
          </p:cNvSpPr>
          <p:nvPr>
            <p:ph type="body" sz="quarter" idx="13" hasCustomPrompt="1"/>
          </p:nvPr>
        </p:nvSpPr>
        <p:spPr>
          <a:xfrm>
            <a:off x="812800" y="685800"/>
            <a:ext cx="10668000" cy="274320"/>
          </a:xfrm>
        </p:spPr>
        <p:txBody>
          <a:bodyPr lIns="0" tIns="0" rIns="0" bIns="0" anchor="ctr" anchorCtr="0"/>
          <a:lstStyle>
            <a:lvl1pPr marL="0" indent="0">
              <a:buNone/>
              <a:defRPr sz="1920" b="1" i="0" cap="all" baseline="0">
                <a:solidFill>
                  <a:srgbClr val="B99B49"/>
                </a:solidFill>
              </a:defRPr>
            </a:lvl1pPr>
          </a:lstStyle>
          <a:p>
            <a:pPr lvl="0"/>
            <a:r>
              <a:rPr lang="en-US" dirty="0"/>
              <a:t>Click to edit Heading</a:t>
            </a:r>
          </a:p>
        </p:txBody>
      </p:sp>
    </p:spTree>
    <p:extLst>
      <p:ext uri="{BB962C8B-B14F-4D97-AF65-F5344CB8AC3E}">
        <p14:creationId xmlns:p14="http://schemas.microsoft.com/office/powerpoint/2010/main" val="312526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828800"/>
            <a:ext cx="5181600" cy="3886200"/>
          </a:xfrm>
        </p:spPr>
        <p:txBody>
          <a:bodyPr/>
          <a:lstStyle>
            <a:lvl1pPr marL="411480" indent="-411480">
              <a:buClr>
                <a:srgbClr val="B99B49"/>
              </a:buClr>
              <a:buFont typeface="Wingdings" charset="2"/>
              <a:buChar char="§"/>
              <a:defRPr sz="2880"/>
            </a:lvl1pPr>
            <a:lvl2pPr marL="891540" indent="-342900">
              <a:buClr>
                <a:srgbClr val="B99B49"/>
              </a:buClr>
              <a:buFont typeface="Lucida Grande"/>
              <a:buChar char="»"/>
              <a:defRPr sz="2160"/>
            </a:lvl2pPr>
            <a:lvl3pPr marL="1371600" indent="-274320">
              <a:buClr>
                <a:srgbClr val="B99B49"/>
              </a:buClr>
              <a:buFont typeface="Wingdings" charset="2"/>
              <a:buChar char="§"/>
              <a:defRPr sz="2160"/>
            </a:lvl3pPr>
            <a:lvl4pPr marL="1920240" indent="-274320">
              <a:buClr>
                <a:srgbClr val="B99B49"/>
              </a:buClr>
              <a:buFont typeface="Lucida Grande"/>
              <a:buChar char="»"/>
              <a:defRPr sz="2160"/>
            </a:lvl4pPr>
            <a:lvl5pPr marL="2468880" indent="-274320">
              <a:buClr>
                <a:srgbClr val="B99B49"/>
              </a:buClr>
              <a:buFont typeface="Wingdings" charset="2"/>
              <a:buChar cha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800"/>
            <a:ext cx="5181600" cy="3886200"/>
          </a:xfrm>
        </p:spPr>
        <p:txBody>
          <a:bodyPr/>
          <a:lstStyle>
            <a:lvl1pPr marL="411480" indent="-411480">
              <a:buClr>
                <a:srgbClr val="B99B49"/>
              </a:buClr>
              <a:buFont typeface="Wingdings" charset="2"/>
              <a:buChar char="§"/>
              <a:defRPr sz="2880"/>
            </a:lvl1pPr>
            <a:lvl2pPr marL="891540" indent="-342900">
              <a:buClr>
                <a:srgbClr val="B99B49"/>
              </a:buClr>
              <a:buFont typeface="Lucida Grande"/>
              <a:buChar char="»"/>
              <a:defRPr sz="2160"/>
            </a:lvl2pPr>
            <a:lvl3pPr marL="1371600" indent="-274320">
              <a:buClr>
                <a:srgbClr val="B99B49"/>
              </a:buClr>
              <a:buFont typeface="Wingdings" charset="2"/>
              <a:buChar char="§"/>
              <a:defRPr sz="2160"/>
            </a:lvl3pPr>
            <a:lvl4pPr marL="1920240" indent="-274320">
              <a:buClr>
                <a:srgbClr val="B99B49"/>
              </a:buClr>
              <a:buFont typeface="Lucida Grande"/>
              <a:buChar char="»"/>
              <a:defRPr sz="2160"/>
            </a:lvl4pPr>
            <a:lvl5pPr marL="2468880" indent="-274320">
              <a:buClr>
                <a:srgbClr val="B99B49"/>
              </a:buClr>
              <a:buFont typeface="Wingdings" charset="2"/>
              <a:buChar cha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69E5F45C-F40D-4B71-8892-E449D25E8FA5}" type="slidenum">
              <a:rPr lang="en-US" smtClean="0"/>
              <a:t>‹#›</a:t>
            </a:fld>
            <a:endParaRPr lang="en-US" dirty="0"/>
          </a:p>
        </p:txBody>
      </p:sp>
      <p:sp>
        <p:nvSpPr>
          <p:cNvPr id="7" name="Rectangle 18"/>
          <p:cNvSpPr>
            <a:spLocks noGrp="1" noChangeArrowheads="1"/>
          </p:cNvSpPr>
          <p:nvPr>
            <p:ph type="dt" sz="half" idx="12"/>
          </p:nvPr>
        </p:nvSpPr>
        <p:spPr>
          <a:ln/>
        </p:spPr>
        <p:txBody>
          <a:bodyPr/>
          <a:lstStyle>
            <a:lvl1pPr>
              <a:defRPr/>
            </a:lvl1pPr>
          </a:lstStyle>
          <a:p>
            <a:fld id="{ED7D650A-670B-4AD9-BCB3-D67AEA1F966A}" type="datetimeFigureOut">
              <a:rPr lang="en-US" smtClean="0"/>
              <a:t>1/19/2021</a:t>
            </a:fld>
            <a:endParaRPr lang="en-US" dirty="0"/>
          </a:p>
        </p:txBody>
      </p:sp>
      <p:sp>
        <p:nvSpPr>
          <p:cNvPr id="8" name="Title 1"/>
          <p:cNvSpPr>
            <a:spLocks noGrp="1"/>
          </p:cNvSpPr>
          <p:nvPr>
            <p:ph type="title" hasCustomPrompt="1"/>
          </p:nvPr>
        </p:nvSpPr>
        <p:spPr>
          <a:xfrm>
            <a:off x="812800" y="1005840"/>
            <a:ext cx="10668000" cy="685800"/>
          </a:xfrm>
        </p:spPr>
        <p:txBody>
          <a:bodyPr lIns="0"/>
          <a:lstStyle>
            <a:lvl1pPr>
              <a:defRPr sz="4080"/>
            </a:lvl1pPr>
          </a:lstStyle>
          <a:p>
            <a:r>
              <a:rPr lang="en-US" dirty="0"/>
              <a:t>Click to edit Subhead</a:t>
            </a:r>
          </a:p>
        </p:txBody>
      </p:sp>
      <p:sp>
        <p:nvSpPr>
          <p:cNvPr id="9" name="Text Placeholder 8"/>
          <p:cNvSpPr>
            <a:spLocks noGrp="1"/>
          </p:cNvSpPr>
          <p:nvPr>
            <p:ph type="body" sz="quarter" idx="13" hasCustomPrompt="1"/>
          </p:nvPr>
        </p:nvSpPr>
        <p:spPr>
          <a:xfrm>
            <a:off x="812800" y="685800"/>
            <a:ext cx="10668000" cy="274320"/>
          </a:xfrm>
        </p:spPr>
        <p:txBody>
          <a:bodyPr lIns="0" tIns="0" rIns="0" bIns="0" anchor="ctr" anchorCtr="0"/>
          <a:lstStyle>
            <a:lvl1pPr marL="0" indent="0">
              <a:buNone/>
              <a:defRPr sz="1920" b="1" i="0" cap="all" baseline="0">
                <a:solidFill>
                  <a:srgbClr val="B99B49"/>
                </a:solidFill>
              </a:defRPr>
            </a:lvl1pPr>
          </a:lstStyle>
          <a:p>
            <a:pPr lvl="0"/>
            <a:r>
              <a:rPr lang="en-US" dirty="0"/>
              <a:t>Click to edit Heading</a:t>
            </a:r>
          </a:p>
        </p:txBody>
      </p:sp>
    </p:spTree>
    <p:extLst>
      <p:ext uri="{BB962C8B-B14F-4D97-AF65-F5344CB8AC3E}">
        <p14:creationId xmlns:p14="http://schemas.microsoft.com/office/powerpoint/2010/main" val="341760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endParaRPr lang="en-US" dirty="0"/>
          </a:p>
        </p:txBody>
      </p:sp>
      <p:sp>
        <p:nvSpPr>
          <p:cNvPr id="4" name="Rectangle 6"/>
          <p:cNvSpPr>
            <a:spLocks noGrp="1" noChangeArrowheads="1"/>
          </p:cNvSpPr>
          <p:nvPr>
            <p:ph type="sldNum" sz="quarter" idx="11"/>
          </p:nvPr>
        </p:nvSpPr>
        <p:spPr>
          <a:ln/>
        </p:spPr>
        <p:txBody>
          <a:bodyPr/>
          <a:lstStyle>
            <a:lvl1pPr>
              <a:defRPr/>
            </a:lvl1pPr>
          </a:lstStyle>
          <a:p>
            <a:fld id="{69E5F45C-F40D-4B71-8892-E449D25E8FA5}" type="slidenum">
              <a:rPr lang="en-US" smtClean="0"/>
              <a:t>‹#›</a:t>
            </a:fld>
            <a:endParaRPr lang="en-US" dirty="0"/>
          </a:p>
        </p:txBody>
      </p:sp>
      <p:sp>
        <p:nvSpPr>
          <p:cNvPr id="5" name="Rectangle 18"/>
          <p:cNvSpPr>
            <a:spLocks noGrp="1" noChangeArrowheads="1"/>
          </p:cNvSpPr>
          <p:nvPr>
            <p:ph type="dt" sz="half" idx="12"/>
          </p:nvPr>
        </p:nvSpPr>
        <p:spPr>
          <a:ln/>
        </p:spPr>
        <p:txBody>
          <a:bodyPr/>
          <a:lstStyle>
            <a:lvl1pPr>
              <a:defRPr/>
            </a:lvl1pPr>
          </a:lstStyle>
          <a:p>
            <a:fld id="{ED7D650A-670B-4AD9-BCB3-D67AEA1F966A}" type="datetimeFigureOut">
              <a:rPr lang="en-US" smtClean="0"/>
              <a:t>1/19/2021</a:t>
            </a:fld>
            <a:endParaRPr lang="en-US" dirty="0"/>
          </a:p>
        </p:txBody>
      </p:sp>
    </p:spTree>
    <p:extLst>
      <p:ext uri="{BB962C8B-B14F-4D97-AF65-F5344CB8AC3E}">
        <p14:creationId xmlns:p14="http://schemas.microsoft.com/office/powerpoint/2010/main" val="413259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dirty="0"/>
          </a:p>
        </p:txBody>
      </p:sp>
      <p:sp>
        <p:nvSpPr>
          <p:cNvPr id="3" name="Rectangle 6"/>
          <p:cNvSpPr>
            <a:spLocks noGrp="1" noChangeArrowheads="1"/>
          </p:cNvSpPr>
          <p:nvPr>
            <p:ph type="sldNum" sz="quarter" idx="11"/>
          </p:nvPr>
        </p:nvSpPr>
        <p:spPr>
          <a:ln/>
        </p:spPr>
        <p:txBody>
          <a:bodyPr/>
          <a:lstStyle>
            <a:lvl1pPr>
              <a:defRPr/>
            </a:lvl1pPr>
          </a:lstStyle>
          <a:p>
            <a:fld id="{69E5F45C-F40D-4B71-8892-E449D25E8FA5}" type="slidenum">
              <a:rPr lang="en-US" smtClean="0"/>
              <a:t>‹#›</a:t>
            </a:fld>
            <a:endParaRPr lang="en-US" dirty="0"/>
          </a:p>
        </p:txBody>
      </p:sp>
      <p:sp>
        <p:nvSpPr>
          <p:cNvPr id="4" name="Rectangle 18"/>
          <p:cNvSpPr>
            <a:spLocks noGrp="1" noChangeArrowheads="1"/>
          </p:cNvSpPr>
          <p:nvPr>
            <p:ph type="dt" sz="half" idx="12"/>
          </p:nvPr>
        </p:nvSpPr>
        <p:spPr>
          <a:ln/>
        </p:spPr>
        <p:txBody>
          <a:bodyPr/>
          <a:lstStyle>
            <a:lvl1pPr>
              <a:defRPr/>
            </a:lvl1pPr>
          </a:lstStyle>
          <a:p>
            <a:fld id="{ED7D650A-670B-4AD9-BCB3-D67AEA1F966A}" type="datetimeFigureOut">
              <a:rPr lang="en-US" smtClean="0"/>
              <a:t>1/19/2021</a:t>
            </a:fld>
            <a:endParaRPr lang="en-US" dirty="0"/>
          </a:p>
        </p:txBody>
      </p:sp>
    </p:spTree>
    <p:extLst>
      <p:ext uri="{BB962C8B-B14F-4D97-AF65-F5344CB8AC3E}">
        <p14:creationId xmlns:p14="http://schemas.microsoft.com/office/powerpoint/2010/main" val="174880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87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0F0F0"/>
        </a:solidFill>
        <a:effectLst/>
      </p:bgPr>
    </p:bg>
    <p:spTree>
      <p:nvGrpSpPr>
        <p:cNvPr id="1" name=""/>
        <p:cNvGrpSpPr/>
        <p:nvPr/>
      </p:nvGrpSpPr>
      <p:grpSpPr>
        <a:xfrm>
          <a:off x="0" y="0"/>
          <a:ext cx="0" cy="0"/>
          <a:chOff x="0" y="0"/>
          <a:chExt cx="0" cy="0"/>
        </a:xfrm>
      </p:grpSpPr>
      <p:sp>
        <p:nvSpPr>
          <p:cNvPr id="3" name="Rounded Rectangle 2"/>
          <p:cNvSpPr/>
          <p:nvPr/>
        </p:nvSpPr>
        <p:spPr bwMode="auto">
          <a:xfrm>
            <a:off x="-203200" y="6263640"/>
            <a:ext cx="12598400" cy="457200"/>
          </a:xfrm>
          <a:prstGeom prst="roundRect">
            <a:avLst>
              <a:gd name="adj" fmla="val 0"/>
            </a:avLst>
          </a:prstGeom>
          <a:gradFill flip="none" rotWithShape="1">
            <a:gsLst>
              <a:gs pos="76000">
                <a:schemeClr val="tx1"/>
              </a:gs>
              <a:gs pos="40000">
                <a:schemeClr val="tx1">
                  <a:alpha val="10000"/>
                </a:schemeClr>
              </a:gs>
            </a:gsLst>
            <a:lin ang="0" scaled="1"/>
            <a:tileRect/>
          </a:gradFill>
          <a:ln w="9525" cap="flat" cmpd="sng" algn="ctr">
            <a:solidFill>
              <a:schemeClr val="bg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indent="0" algn="l" defTabSz="1097280" rtl="0" eaLnBrk="0" fontAlgn="base" latinLnBrk="0" hangingPunct="0">
              <a:lnSpc>
                <a:spcPct val="100000"/>
              </a:lnSpc>
              <a:spcBef>
                <a:spcPct val="0"/>
              </a:spcBef>
              <a:spcAft>
                <a:spcPct val="0"/>
              </a:spcAft>
              <a:buClrTx/>
              <a:buSzTx/>
              <a:buFontTx/>
              <a:buNone/>
              <a:tabLst/>
            </a:pPr>
            <a:endParaRPr kumimoji="0" lang="en-US" sz="2880" b="0" i="0" u="none" strike="noStrike" cap="none" normalizeH="0" baseline="0" dirty="0">
              <a:ln>
                <a:noFill/>
              </a:ln>
              <a:solidFill>
                <a:schemeClr val="tx1"/>
              </a:solidFill>
              <a:effectLst/>
              <a:latin typeface="Times" charset="0"/>
              <a:ea typeface="Osaka" charset="-128"/>
              <a:cs typeface="Osaka" charset="-128"/>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7600" y="6296688"/>
            <a:ext cx="5268310" cy="391106"/>
          </a:xfrm>
          <a:prstGeom prst="rect">
            <a:avLst/>
          </a:prstGeom>
        </p:spPr>
      </p:pic>
      <p:sp>
        <p:nvSpPr>
          <p:cNvPr id="1034" name="Rectangle 10"/>
          <p:cNvSpPr>
            <a:spLocks noChangeArrowheads="1"/>
          </p:cNvSpPr>
          <p:nvPr/>
        </p:nvSpPr>
        <p:spPr bwMode="auto">
          <a:xfrm>
            <a:off x="0" y="-42862"/>
            <a:ext cx="11785600" cy="347663"/>
          </a:xfrm>
          <a:prstGeom prst="rect">
            <a:avLst/>
          </a:prstGeom>
          <a:gradFill rotWithShape="0">
            <a:gsLst>
              <a:gs pos="0">
                <a:srgbClr val="333333"/>
              </a:gs>
              <a:gs pos="100000">
                <a:schemeClr val="tx1"/>
              </a:gs>
            </a:gsLst>
            <a:lin ang="5400000" scaled="1"/>
          </a:gradFill>
          <a:ln w="9525">
            <a:noFill/>
            <a:miter lim="800000"/>
            <a:headEnd/>
            <a:tailEnd/>
          </a:ln>
          <a:effectLst/>
        </p:spPr>
        <p:txBody>
          <a:bodyPr wrap="none" anchor="ctr" anchorCtr="0"/>
          <a:lstStyle/>
          <a:p>
            <a:endParaRPr lang="en-US" sz="2880" dirty="0"/>
          </a:p>
        </p:txBody>
      </p:sp>
      <p:sp>
        <p:nvSpPr>
          <p:cNvPr id="1027" name="Rectangle 2"/>
          <p:cNvSpPr>
            <a:spLocks noGrp="1" noChangeArrowheads="1"/>
          </p:cNvSpPr>
          <p:nvPr>
            <p:ph type="title"/>
          </p:nvPr>
        </p:nvSpPr>
        <p:spPr bwMode="auto">
          <a:xfrm>
            <a:off x="812800" y="1005840"/>
            <a:ext cx="10668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heading</a:t>
            </a:r>
          </a:p>
        </p:txBody>
      </p:sp>
      <p:sp>
        <p:nvSpPr>
          <p:cNvPr id="1028" name="Rectangle 3"/>
          <p:cNvSpPr>
            <a:spLocks noGrp="1" noChangeArrowheads="1"/>
          </p:cNvSpPr>
          <p:nvPr>
            <p:ph type="body" idx="1"/>
          </p:nvPr>
        </p:nvSpPr>
        <p:spPr bwMode="auto">
          <a:xfrm>
            <a:off x="812800" y="1828800"/>
            <a:ext cx="1066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01601" y="-45720"/>
            <a:ext cx="7518400" cy="365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960" kern="0" cap="all" spc="120">
                <a:solidFill>
                  <a:srgbClr val="CFBA7D"/>
                </a:solidFill>
                <a:latin typeface="Arial" charset="0"/>
              </a:defRPr>
            </a:lvl1pPr>
          </a:lstStyle>
          <a:p>
            <a:endParaRPr lang="en-US" dirty="0"/>
          </a:p>
        </p:txBody>
      </p:sp>
      <p:sp>
        <p:nvSpPr>
          <p:cNvPr id="1042" name="Rectangle 18"/>
          <p:cNvSpPr>
            <a:spLocks noGrp="1" noChangeArrowheads="1"/>
          </p:cNvSpPr>
          <p:nvPr>
            <p:ph type="dt" sz="half" idx="2"/>
          </p:nvPr>
        </p:nvSpPr>
        <p:spPr bwMode="auto">
          <a:xfrm>
            <a:off x="8737600" y="-45720"/>
            <a:ext cx="2743200" cy="365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60">
                <a:solidFill>
                  <a:srgbClr val="808080"/>
                </a:solidFill>
                <a:latin typeface="Arial" charset="0"/>
              </a:defRPr>
            </a:lvl1pPr>
          </a:lstStyle>
          <a:p>
            <a:fld id="{ED7D650A-670B-4AD9-BCB3-D67AEA1F966A}" type="datetimeFigureOut">
              <a:rPr lang="en-US" smtClean="0"/>
              <a:t>1/19/2021</a:t>
            </a:fld>
            <a:endParaRPr lang="en-US" dirty="0"/>
          </a:p>
        </p:txBody>
      </p:sp>
      <p:sp>
        <p:nvSpPr>
          <p:cNvPr id="11" name="Rectangle 10"/>
          <p:cNvSpPr>
            <a:spLocks noChangeArrowheads="1"/>
          </p:cNvSpPr>
          <p:nvPr/>
        </p:nvSpPr>
        <p:spPr bwMode="auto">
          <a:xfrm>
            <a:off x="11785600" y="-42862"/>
            <a:ext cx="406400" cy="347663"/>
          </a:xfrm>
          <a:prstGeom prst="rect">
            <a:avLst/>
          </a:prstGeom>
          <a:solidFill>
            <a:srgbClr val="CFBA7D"/>
          </a:solidFill>
          <a:ln w="9525">
            <a:noFill/>
            <a:miter lim="800000"/>
            <a:headEnd/>
            <a:tailEnd/>
          </a:ln>
          <a:effectLst/>
        </p:spPr>
        <p:txBody>
          <a:bodyPr wrap="none" anchor="ctr" anchorCtr="0"/>
          <a:lstStyle/>
          <a:p>
            <a:endParaRPr lang="en-US" sz="2880" dirty="0"/>
          </a:p>
        </p:txBody>
      </p:sp>
      <p:sp>
        <p:nvSpPr>
          <p:cNvPr id="1030" name="Rectangle 6"/>
          <p:cNvSpPr>
            <a:spLocks noGrp="1" noChangeArrowheads="1"/>
          </p:cNvSpPr>
          <p:nvPr>
            <p:ph type="sldNum" sz="quarter" idx="4"/>
          </p:nvPr>
        </p:nvSpPr>
        <p:spPr bwMode="auto">
          <a:xfrm>
            <a:off x="11785600" y="-45720"/>
            <a:ext cx="406400" cy="365760"/>
          </a:xfrm>
          <a:prstGeom prst="rect">
            <a:avLst/>
          </a:prstGeom>
          <a:noFill/>
          <a:ln w="9525">
            <a:noFill/>
            <a:miter lim="800000"/>
            <a:headEnd/>
            <a:tailEnd/>
          </a:ln>
          <a:effectLst/>
        </p:spPr>
        <p:txBody>
          <a:bodyPr vert="horz" wrap="none" lIns="91440" tIns="45720" rIns="91440" bIns="45720" numCol="1" anchor="ctr" anchorCtr="1" compatLnSpc="1">
            <a:prstTxWarp prst="textNoShape">
              <a:avLst/>
            </a:prstTxWarp>
          </a:bodyPr>
          <a:lstStyle>
            <a:lvl1pPr algn="r">
              <a:defRPr sz="1440" b="0">
                <a:solidFill>
                  <a:schemeClr val="bg1"/>
                </a:solidFill>
                <a:latin typeface="Arial" charset="0"/>
              </a:defRPr>
            </a:lvl1pPr>
          </a:lstStyle>
          <a:p>
            <a:fld id="{69E5F45C-F40D-4B71-8892-E449D25E8FA5}" type="slidenum">
              <a:rPr lang="en-US" smtClean="0"/>
              <a:t>‹#›</a:t>
            </a:fld>
            <a:endParaRPr lang="en-US" dirty="0"/>
          </a:p>
        </p:txBody>
      </p:sp>
    </p:spTree>
    <p:extLst>
      <p:ext uri="{BB962C8B-B14F-4D97-AF65-F5344CB8AC3E}">
        <p14:creationId xmlns:p14="http://schemas.microsoft.com/office/powerpoint/2010/main" val="20635623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l" rtl="0" eaLnBrk="1" fontAlgn="base" hangingPunct="1">
        <a:spcBef>
          <a:spcPct val="0"/>
        </a:spcBef>
        <a:spcAft>
          <a:spcPct val="0"/>
        </a:spcAft>
        <a:defRPr sz="4080" baseline="0">
          <a:solidFill>
            <a:schemeClr val="tx1"/>
          </a:solidFill>
          <a:latin typeface="+mj-lt"/>
          <a:ea typeface="+mj-ea"/>
          <a:cs typeface="+mj-cs"/>
        </a:defRPr>
      </a:lvl1pPr>
      <a:lvl2pPr algn="l" rtl="0" eaLnBrk="1" fontAlgn="base" hangingPunct="1">
        <a:spcBef>
          <a:spcPct val="0"/>
        </a:spcBef>
        <a:spcAft>
          <a:spcPct val="0"/>
        </a:spcAft>
        <a:defRPr sz="4320">
          <a:solidFill>
            <a:schemeClr val="tx1"/>
          </a:solidFill>
          <a:latin typeface="Arial" charset="0"/>
          <a:ea typeface="Osaka" charset="-128"/>
          <a:cs typeface="Osaka" charset="-128"/>
        </a:defRPr>
      </a:lvl2pPr>
      <a:lvl3pPr algn="l" rtl="0" eaLnBrk="1" fontAlgn="base" hangingPunct="1">
        <a:spcBef>
          <a:spcPct val="0"/>
        </a:spcBef>
        <a:spcAft>
          <a:spcPct val="0"/>
        </a:spcAft>
        <a:defRPr sz="4320">
          <a:solidFill>
            <a:schemeClr val="tx1"/>
          </a:solidFill>
          <a:latin typeface="Arial" charset="0"/>
          <a:ea typeface="Osaka" charset="-128"/>
          <a:cs typeface="Osaka" charset="-128"/>
        </a:defRPr>
      </a:lvl3pPr>
      <a:lvl4pPr algn="l" rtl="0" eaLnBrk="1" fontAlgn="base" hangingPunct="1">
        <a:spcBef>
          <a:spcPct val="0"/>
        </a:spcBef>
        <a:spcAft>
          <a:spcPct val="0"/>
        </a:spcAft>
        <a:defRPr sz="4320">
          <a:solidFill>
            <a:schemeClr val="tx1"/>
          </a:solidFill>
          <a:latin typeface="Arial" charset="0"/>
          <a:ea typeface="Osaka" charset="-128"/>
          <a:cs typeface="Osaka" charset="-128"/>
        </a:defRPr>
      </a:lvl4pPr>
      <a:lvl5pPr algn="l" rtl="0" eaLnBrk="1" fontAlgn="base" hangingPunct="1">
        <a:spcBef>
          <a:spcPct val="0"/>
        </a:spcBef>
        <a:spcAft>
          <a:spcPct val="0"/>
        </a:spcAft>
        <a:defRPr sz="4320">
          <a:solidFill>
            <a:schemeClr val="tx1"/>
          </a:solidFill>
          <a:latin typeface="Arial" charset="0"/>
          <a:ea typeface="Osaka" charset="-128"/>
          <a:cs typeface="Osaka" charset="-128"/>
        </a:defRPr>
      </a:lvl5pPr>
      <a:lvl6pPr marL="548640" algn="l" rtl="0" eaLnBrk="1" fontAlgn="base" hangingPunct="1">
        <a:spcBef>
          <a:spcPct val="0"/>
        </a:spcBef>
        <a:spcAft>
          <a:spcPct val="0"/>
        </a:spcAft>
        <a:defRPr sz="4320">
          <a:solidFill>
            <a:schemeClr val="tx1"/>
          </a:solidFill>
          <a:latin typeface="Arial" charset="0"/>
          <a:ea typeface="Osaka" charset="-128"/>
          <a:cs typeface="Osaka" charset="-128"/>
        </a:defRPr>
      </a:lvl6pPr>
      <a:lvl7pPr marL="1097280" algn="l" rtl="0" eaLnBrk="1" fontAlgn="base" hangingPunct="1">
        <a:spcBef>
          <a:spcPct val="0"/>
        </a:spcBef>
        <a:spcAft>
          <a:spcPct val="0"/>
        </a:spcAft>
        <a:defRPr sz="4320">
          <a:solidFill>
            <a:schemeClr val="tx1"/>
          </a:solidFill>
          <a:latin typeface="Arial" charset="0"/>
          <a:ea typeface="Osaka" charset="-128"/>
          <a:cs typeface="Osaka" charset="-128"/>
        </a:defRPr>
      </a:lvl7pPr>
      <a:lvl8pPr marL="1645920" algn="l" rtl="0" eaLnBrk="1" fontAlgn="base" hangingPunct="1">
        <a:spcBef>
          <a:spcPct val="0"/>
        </a:spcBef>
        <a:spcAft>
          <a:spcPct val="0"/>
        </a:spcAft>
        <a:defRPr sz="4320">
          <a:solidFill>
            <a:schemeClr val="tx1"/>
          </a:solidFill>
          <a:latin typeface="Arial" charset="0"/>
          <a:ea typeface="Osaka" charset="-128"/>
          <a:cs typeface="Osaka" charset="-128"/>
        </a:defRPr>
      </a:lvl8pPr>
      <a:lvl9pPr marL="2194560" algn="l" rtl="0" eaLnBrk="1" fontAlgn="base" hangingPunct="1">
        <a:spcBef>
          <a:spcPct val="0"/>
        </a:spcBef>
        <a:spcAft>
          <a:spcPct val="0"/>
        </a:spcAft>
        <a:defRPr sz="4320">
          <a:solidFill>
            <a:schemeClr val="tx1"/>
          </a:solidFill>
          <a:latin typeface="Arial" charset="0"/>
          <a:ea typeface="Osaka" charset="-128"/>
          <a:cs typeface="Osaka" charset="-128"/>
        </a:defRPr>
      </a:lvl9pPr>
    </p:titleStyle>
    <p:bodyStyle>
      <a:lvl1pPr marL="411480" indent="-411480" algn="l" rtl="0" eaLnBrk="1" fontAlgn="base" hangingPunct="1">
        <a:spcBef>
          <a:spcPts val="1200"/>
        </a:spcBef>
        <a:spcAft>
          <a:spcPct val="0"/>
        </a:spcAft>
        <a:buClr>
          <a:srgbClr val="B99B49"/>
        </a:buClr>
        <a:buFont typeface="Wingdings" charset="0"/>
        <a:buChar char="§"/>
        <a:defRPr sz="2880">
          <a:solidFill>
            <a:schemeClr val="tx1"/>
          </a:solidFill>
          <a:latin typeface="+mn-lt"/>
          <a:ea typeface="+mn-ea"/>
          <a:cs typeface="+mn-cs"/>
        </a:defRPr>
      </a:lvl1pPr>
      <a:lvl2pPr marL="891540" indent="-342900" algn="l" rtl="0" eaLnBrk="1" fontAlgn="base" hangingPunct="1">
        <a:spcBef>
          <a:spcPts val="1200"/>
        </a:spcBef>
        <a:spcAft>
          <a:spcPct val="0"/>
        </a:spcAft>
        <a:buClr>
          <a:srgbClr val="B99B49"/>
        </a:buClr>
        <a:buFont typeface="Wingdings" charset="2"/>
        <a:buChar char="Ø"/>
        <a:defRPr>
          <a:solidFill>
            <a:schemeClr val="tx1"/>
          </a:solidFill>
          <a:latin typeface="+mn-lt"/>
          <a:ea typeface="+mn-ea"/>
          <a:cs typeface="+mn-cs"/>
        </a:defRPr>
      </a:lvl2pPr>
      <a:lvl3pPr marL="1371600" indent="-274320" algn="l" rtl="0" eaLnBrk="1" fontAlgn="base" hangingPunct="1">
        <a:spcBef>
          <a:spcPts val="1200"/>
        </a:spcBef>
        <a:spcAft>
          <a:spcPct val="0"/>
        </a:spcAft>
        <a:buClr>
          <a:srgbClr val="B99B49"/>
        </a:buClr>
        <a:buFont typeface="Wingdings" charset="2"/>
        <a:buChar char=""/>
        <a:defRPr>
          <a:solidFill>
            <a:schemeClr val="tx1"/>
          </a:solidFill>
          <a:latin typeface="+mn-lt"/>
          <a:ea typeface="+mn-ea"/>
          <a:cs typeface="+mn-cs"/>
        </a:defRPr>
      </a:lvl3pPr>
      <a:lvl4pPr marL="1920240" indent="-274320" algn="l" rtl="0" eaLnBrk="1" fontAlgn="base" hangingPunct="1">
        <a:spcBef>
          <a:spcPts val="1200"/>
        </a:spcBef>
        <a:spcAft>
          <a:spcPct val="0"/>
        </a:spcAft>
        <a:buClr>
          <a:srgbClr val="B99B49"/>
        </a:buClr>
        <a:buFont typeface="Arial"/>
        <a:buChar char="•"/>
        <a:defRPr>
          <a:solidFill>
            <a:schemeClr val="tx1"/>
          </a:solidFill>
          <a:latin typeface="+mn-lt"/>
          <a:ea typeface="+mn-ea"/>
          <a:cs typeface="+mn-cs"/>
        </a:defRPr>
      </a:lvl4pPr>
      <a:lvl5pPr marL="2468880" indent="-274320" algn="l" rtl="0" eaLnBrk="1" fontAlgn="base" hangingPunct="1">
        <a:spcBef>
          <a:spcPts val="1200"/>
        </a:spcBef>
        <a:spcAft>
          <a:spcPct val="0"/>
        </a:spcAft>
        <a:buClr>
          <a:srgbClr val="B99B49"/>
        </a:buClr>
        <a:buFont typeface="Wingdings" charset="2"/>
        <a:buChar char="§"/>
        <a:defRPr>
          <a:solidFill>
            <a:schemeClr val="tx1"/>
          </a:solidFill>
          <a:latin typeface="+mn-lt"/>
          <a:ea typeface="+mn-ea"/>
          <a:cs typeface="+mn-cs"/>
        </a:defRPr>
      </a:lvl5pPr>
      <a:lvl6pPr marL="301752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6pPr>
      <a:lvl7pPr marL="356616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7pPr>
      <a:lvl8pPr marL="411480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8pPr>
      <a:lvl9pPr marL="4663440" indent="-274320" algn="l" rtl="0" eaLnBrk="1" fontAlgn="base" hangingPunct="1">
        <a:spcBef>
          <a:spcPct val="20000"/>
        </a:spcBef>
        <a:spcAft>
          <a:spcPct val="0"/>
        </a:spcAft>
        <a:buClr>
          <a:srgbClr val="2675B4"/>
        </a:buClr>
        <a:buFont typeface="Wingdings" charset="2"/>
        <a:buChar char="§"/>
        <a:defRPr>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812800" y="762000"/>
            <a:ext cx="10668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heading</a:t>
            </a:r>
          </a:p>
        </p:txBody>
      </p:sp>
      <p:sp>
        <p:nvSpPr>
          <p:cNvPr id="8" name="Rectangle 3"/>
          <p:cNvSpPr>
            <a:spLocks noGrp="1" noChangeArrowheads="1"/>
          </p:cNvSpPr>
          <p:nvPr>
            <p:ph type="body" idx="1"/>
          </p:nvPr>
        </p:nvSpPr>
        <p:spPr bwMode="auto">
          <a:xfrm>
            <a:off x="812800" y="1828800"/>
            <a:ext cx="1066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4425247"/>
      </p:ext>
    </p:extLst>
  </p:cSld>
  <p:clrMap bg1="lt1" tx1="dk1" bg2="lt2" tx2="dk2" accent1="accent1" accent2="accent2" accent3="accent3" accent4="accent4" accent5="accent5" accent6="accent6" hlink="hlink" folHlink="folHlink"/>
  <p:sldLayoutIdLst>
    <p:sldLayoutId id="2147483686" r:id="rId1"/>
  </p:sldLayoutIdLst>
  <p:hf hdr="0"/>
  <p:txStyles>
    <p:titleStyle>
      <a:lvl1pPr algn="l" defTabSz="548640" rtl="0" eaLnBrk="1" latinLnBrk="0" hangingPunct="1">
        <a:spcBef>
          <a:spcPct val="0"/>
        </a:spcBef>
        <a:buNone/>
        <a:defRPr sz="4080" kern="1200">
          <a:solidFill>
            <a:schemeClr val="tx1"/>
          </a:solidFill>
          <a:latin typeface="Arial"/>
          <a:ea typeface="+mj-ea"/>
          <a:cs typeface="Arial"/>
        </a:defRPr>
      </a:lvl1pPr>
    </p:titleStyle>
    <p:bodyStyle>
      <a:lvl1pPr marL="411480" indent="-411480" algn="l" defTabSz="548640" rtl="0" eaLnBrk="1" latinLnBrk="0" hangingPunct="1">
        <a:spcBef>
          <a:spcPct val="20000"/>
        </a:spcBef>
        <a:buFont typeface="Wingdings" charset="2"/>
        <a:buChar char="§"/>
        <a:defRPr sz="2880" kern="1200">
          <a:solidFill>
            <a:schemeClr val="tx1"/>
          </a:solidFill>
          <a:latin typeface="Arial"/>
          <a:ea typeface="+mn-ea"/>
          <a:cs typeface="Arial"/>
        </a:defRPr>
      </a:lvl1pPr>
      <a:lvl2pPr marL="891540" indent="-342900" algn="l" defTabSz="548640" rtl="0" eaLnBrk="1" latinLnBrk="0" hangingPunct="1">
        <a:spcBef>
          <a:spcPct val="20000"/>
        </a:spcBef>
        <a:buFont typeface="Lucida Grande"/>
        <a:buChar char="»"/>
        <a:defRPr sz="2160" kern="1200">
          <a:solidFill>
            <a:schemeClr val="tx1"/>
          </a:solidFill>
          <a:latin typeface="Arial"/>
          <a:ea typeface="+mn-ea"/>
          <a:cs typeface="Arial"/>
        </a:defRPr>
      </a:lvl2pPr>
      <a:lvl3pPr marL="1371600" indent="-274320" algn="l" defTabSz="548640" rtl="0" eaLnBrk="1" latinLnBrk="0" hangingPunct="1">
        <a:spcBef>
          <a:spcPct val="20000"/>
        </a:spcBef>
        <a:buFont typeface="Wingdings" charset="2"/>
        <a:buChar char="§"/>
        <a:defRPr sz="2160" kern="1200">
          <a:solidFill>
            <a:schemeClr val="tx1"/>
          </a:solidFill>
          <a:latin typeface="Arial"/>
          <a:ea typeface="+mn-ea"/>
          <a:cs typeface="Arial"/>
        </a:defRPr>
      </a:lvl3pPr>
      <a:lvl4pPr marL="1920240" indent="-274320" algn="l" defTabSz="548640" rtl="0" eaLnBrk="1" latinLnBrk="0" hangingPunct="1">
        <a:spcBef>
          <a:spcPct val="20000"/>
        </a:spcBef>
        <a:buFont typeface="Lucida Grande"/>
        <a:buChar char="»"/>
        <a:defRPr sz="2160" kern="1200">
          <a:solidFill>
            <a:schemeClr val="tx1"/>
          </a:solidFill>
          <a:latin typeface="Arial"/>
          <a:ea typeface="+mn-ea"/>
          <a:cs typeface="Arial"/>
        </a:defRPr>
      </a:lvl4pPr>
      <a:lvl5pPr marL="2468880" indent="-274320" algn="l" defTabSz="548640" rtl="0" eaLnBrk="1" latinLnBrk="0" hangingPunct="1">
        <a:spcBef>
          <a:spcPct val="20000"/>
        </a:spcBef>
        <a:buFont typeface="Wingdings" charset="2"/>
        <a:buChar char="§"/>
        <a:defRPr sz="2160" kern="1200">
          <a:solidFill>
            <a:schemeClr val="tx1"/>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COVID-19: Returning to the Workplace</a:t>
            </a:r>
            <a:br>
              <a:rPr lang="en-US" dirty="0"/>
            </a:br>
            <a:r>
              <a:rPr lang="en-US" dirty="0"/>
              <a:t>CDC HVAC Recommendations and Implementation</a:t>
            </a:r>
          </a:p>
        </p:txBody>
      </p:sp>
    </p:spTree>
    <p:extLst>
      <p:ext uri="{BB962C8B-B14F-4D97-AF65-F5344CB8AC3E}">
        <p14:creationId xmlns:p14="http://schemas.microsoft.com/office/powerpoint/2010/main" val="3127817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7144-F404-45DB-A427-43C318FC5A35}"/>
              </a:ext>
            </a:extLst>
          </p:cNvPr>
          <p:cNvSpPr>
            <a:spLocks noGrp="1"/>
          </p:cNvSpPr>
          <p:nvPr>
            <p:ph type="title"/>
          </p:nvPr>
        </p:nvSpPr>
        <p:spPr/>
        <p:txBody>
          <a:bodyPr/>
          <a:lstStyle/>
          <a:p>
            <a:r>
              <a:rPr kumimoji="0" lang="en-US" sz="2800" b="0" i="0" u="none" strike="noStrike" kern="0" cap="none" spc="0" normalizeH="0" baseline="0" noProof="0" dirty="0">
                <a:ln>
                  <a:noFill/>
                </a:ln>
                <a:solidFill>
                  <a:prstClr val="black"/>
                </a:solidFill>
                <a:effectLst/>
                <a:uLnTx/>
                <a:uFillTx/>
                <a:latin typeface="Arial"/>
              </a:rPr>
              <a:t>Summary of Recommendations and Implementation</a:t>
            </a:r>
            <a:endParaRPr lang="en-US" sz="2800" dirty="0"/>
          </a:p>
        </p:txBody>
      </p:sp>
      <p:sp>
        <p:nvSpPr>
          <p:cNvPr id="3" name="Content Placeholder 2">
            <a:extLst>
              <a:ext uri="{FF2B5EF4-FFF2-40B4-BE49-F238E27FC236}">
                <a16:creationId xmlns:a16="http://schemas.microsoft.com/office/drawing/2014/main" id="{7B0DC0ED-F332-461D-A620-516053655927}"/>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rPr>
              <a:t>I</a:t>
            </a:r>
            <a:r>
              <a:rPr lang="en-US" sz="3200" dirty="0">
                <a:effectLst/>
                <a:latin typeface="Times New Roman" panose="02020603050405020304" pitchFamily="18" charset="0"/>
                <a:ea typeface="Calibri" panose="020F0502020204030204" pitchFamily="34" charset="0"/>
              </a:rPr>
              <a:t>nitiative started- April 2020</a:t>
            </a:r>
          </a:p>
          <a:p>
            <a:pPr marL="342900" marR="0" lvl="0" indent="-342900">
              <a:spcBef>
                <a:spcPts val="0"/>
              </a:spcBef>
              <a:spcAft>
                <a:spcPts val="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rPr>
              <a:t>Completed- November 2020</a:t>
            </a: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rPr>
              <a:t>Total </a:t>
            </a:r>
            <a:r>
              <a:rPr lang="en-US" sz="3200">
                <a:effectLst/>
                <a:latin typeface="Times New Roman" panose="02020603050405020304" pitchFamily="18" charset="0"/>
                <a:ea typeface="Calibri" panose="020F0502020204030204" pitchFamily="34" charset="0"/>
              </a:rPr>
              <a:t>cost:$66,647</a:t>
            </a:r>
            <a:endParaRPr lang="en-US" sz="3200" dirty="0">
              <a:effectLst/>
              <a:latin typeface="Times New Roman" panose="02020603050405020304" pitchFamily="18" charset="0"/>
              <a:ea typeface="Calibri" panose="020F0502020204030204" pitchFamily="34" charset="0"/>
            </a:endParaRPr>
          </a:p>
          <a:p>
            <a:pPr marL="994410" lvl="1" indent="-514350">
              <a:spcBef>
                <a:spcPts val="0"/>
              </a:spcBef>
              <a:spcAft>
                <a:spcPts val="0"/>
              </a:spcAft>
              <a:buFont typeface="+mj-lt"/>
              <a:buAutoNum type="romanUcPeriod"/>
            </a:pPr>
            <a:r>
              <a:rPr lang="en-US" sz="2120" dirty="0">
                <a:latin typeface="Times New Roman" panose="02020603050405020304" pitchFamily="18" charset="0"/>
                <a:ea typeface="Calibri" panose="020F0502020204030204" pitchFamily="34" charset="0"/>
              </a:rPr>
              <a:t>BP- 328 man hour/$16,109 labor cost/$938 material</a:t>
            </a:r>
          </a:p>
          <a:p>
            <a:pPr marL="994410" lvl="1" indent="-514350">
              <a:spcBef>
                <a:spcPts val="0"/>
              </a:spcBef>
              <a:spcAft>
                <a:spcPts val="0"/>
              </a:spcAft>
              <a:buFont typeface="+mj-lt"/>
              <a:buAutoNum type="romanUcPeriod"/>
            </a:pPr>
            <a:r>
              <a:rPr lang="en-US" sz="2120" dirty="0">
                <a:latin typeface="Times New Roman" panose="02020603050405020304" pitchFamily="18" charset="0"/>
                <a:ea typeface="Calibri" panose="020F0502020204030204" pitchFamily="34" charset="0"/>
              </a:rPr>
              <a:t>FE- 118 man hour/$12,000 labor</a:t>
            </a:r>
          </a:p>
          <a:p>
            <a:pPr marL="994410" lvl="1" indent="-514350">
              <a:spcBef>
                <a:spcPts val="0"/>
              </a:spcBef>
              <a:spcAft>
                <a:spcPts val="0"/>
              </a:spcAft>
              <a:buFont typeface="+mj-lt"/>
              <a:buAutoNum type="romanUcPeriod"/>
            </a:pPr>
            <a:r>
              <a:rPr lang="en-US" sz="2120" dirty="0">
                <a:effectLst/>
                <a:latin typeface="Times New Roman" panose="02020603050405020304" pitchFamily="18" charset="0"/>
                <a:ea typeface="Calibri" panose="020F0502020204030204" pitchFamily="34" charset="0"/>
              </a:rPr>
              <a:t>Filter</a:t>
            </a:r>
            <a:r>
              <a:rPr lang="en-US" sz="2120" dirty="0">
                <a:latin typeface="Times New Roman" panose="02020603050405020304" pitchFamily="18" charset="0"/>
                <a:ea typeface="Calibri" panose="020F0502020204030204" pitchFamily="34" charset="0"/>
              </a:rPr>
              <a:t> cost due to </a:t>
            </a:r>
            <a:r>
              <a:rPr lang="en-US" sz="1720" dirty="0">
                <a:effectLst/>
                <a:latin typeface="Times New Roman" panose="02020603050405020304" pitchFamily="18" charset="0"/>
                <a:ea typeface="Times New Roman" panose="02020603050405020304" pitchFamily="18" charset="0"/>
              </a:rPr>
              <a:t>COVID-19- $22,000</a:t>
            </a:r>
          </a:p>
          <a:p>
            <a:pPr marL="880110" lvl="1" indent="-400050">
              <a:spcBef>
                <a:spcPts val="0"/>
              </a:spcBef>
              <a:spcAft>
                <a:spcPts val="0"/>
              </a:spcAft>
              <a:buFont typeface="+mj-lt"/>
              <a:buAutoNum type="romanUcPeriod"/>
            </a:pPr>
            <a:r>
              <a:rPr lang="en-US" sz="1720" dirty="0">
                <a:latin typeface="Times New Roman" panose="02020603050405020304" pitchFamily="18" charset="0"/>
                <a:ea typeface="Calibri" panose="020F0502020204030204" pitchFamily="34" charset="0"/>
              </a:rPr>
              <a:t>  Purchased room air purifier- $10,000</a:t>
            </a:r>
          </a:p>
          <a:p>
            <a:pPr marL="880110" lvl="1" indent="-400050">
              <a:spcBef>
                <a:spcPts val="0"/>
              </a:spcBef>
              <a:spcAft>
                <a:spcPts val="0"/>
              </a:spcAft>
              <a:buFont typeface="+mj-lt"/>
              <a:buAutoNum type="romanUcPeriod"/>
            </a:pPr>
            <a:r>
              <a:rPr lang="en-US" sz="1720" dirty="0">
                <a:latin typeface="Times New Roman" panose="02020603050405020304" pitchFamily="18" charset="0"/>
                <a:ea typeface="Calibri" panose="020F0502020204030204" pitchFamily="34" charset="0"/>
              </a:rPr>
              <a:t>  Rent room air purifier- $5,600</a:t>
            </a:r>
            <a:endParaRPr lang="en-US" sz="1320" dirty="0">
              <a:effectLst/>
              <a:latin typeface="Calibri" panose="020F0502020204030204" pitchFamily="34" charset="0"/>
              <a:ea typeface="Calibri" panose="020F0502020204030204" pitchFamily="34" charset="0"/>
            </a:endParaRPr>
          </a:p>
          <a:p>
            <a:pPr marL="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0254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7144-F404-45DB-A427-43C318FC5A35}"/>
              </a:ext>
            </a:extLst>
          </p:cNvPr>
          <p:cNvSpPr>
            <a:spLocks noGrp="1"/>
          </p:cNvSpPr>
          <p:nvPr>
            <p:ph type="title"/>
          </p:nvPr>
        </p:nvSpPr>
        <p:spPr/>
        <p:txBody>
          <a:bodyPr/>
          <a:lstStyle/>
          <a:p>
            <a:r>
              <a:rPr lang="en-US" sz="2800" dirty="0">
                <a:solidFill>
                  <a:prstClr val="black"/>
                </a:solidFill>
                <a:latin typeface="Arial"/>
              </a:rPr>
              <a:t>Data/Lessons Learned</a:t>
            </a:r>
            <a:endParaRPr lang="en-US" sz="2800" dirty="0"/>
          </a:p>
        </p:txBody>
      </p:sp>
      <p:sp>
        <p:nvSpPr>
          <p:cNvPr id="3" name="Content Placeholder 2">
            <a:extLst>
              <a:ext uri="{FF2B5EF4-FFF2-40B4-BE49-F238E27FC236}">
                <a16:creationId xmlns:a16="http://schemas.microsoft.com/office/drawing/2014/main" id="{7B0DC0ED-F332-461D-A620-516053655927}"/>
              </a:ext>
            </a:extLst>
          </p:cNvPr>
          <p:cNvSpPr>
            <a:spLocks noGrp="1"/>
          </p:cNvSpPr>
          <p:nvPr>
            <p:ph idx="1"/>
          </p:nvPr>
        </p:nvSpPr>
        <p:spPr/>
        <p:txBody>
          <a:bodyPr/>
          <a:lstStyle/>
          <a:p>
            <a:pPr marR="0">
              <a:spcBef>
                <a:spcPts val="0"/>
              </a:spcBef>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rPr>
              <a:t>BP </a:t>
            </a:r>
            <a:r>
              <a:rPr lang="en-US" sz="2800" dirty="0">
                <a:effectLst/>
                <a:latin typeface="Calibri" panose="020F0502020204030204" pitchFamily="34" charset="0"/>
                <a:ea typeface="Calibri" panose="020F0502020204030204" pitchFamily="34" charset="0"/>
              </a:rPr>
              <a:t>developed a plan for re-checking and tuning dampers. </a:t>
            </a:r>
          </a:p>
          <a:p>
            <a:pPr marR="0">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rPr>
              <a:t>Preliminary checks on some AHUs indicates they have a little higher %OA than our target number. </a:t>
            </a:r>
          </a:p>
          <a:p>
            <a:pPr marR="0">
              <a:spcBef>
                <a:spcPts val="0"/>
              </a:spcBef>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rPr>
              <a:t>Due to season change</a:t>
            </a:r>
            <a:r>
              <a:rPr lang="en-US" sz="2800" dirty="0">
                <a:effectLst/>
                <a:latin typeface="Calibri" panose="020F0502020204030204" pitchFamily="34" charset="0"/>
                <a:ea typeface="Calibri" panose="020F0502020204030204" pitchFamily="34" charset="0"/>
              </a:rPr>
              <a:t> </a:t>
            </a:r>
            <a:r>
              <a:rPr lang="en-US" sz="2800" dirty="0">
                <a:latin typeface="Calibri" panose="020F0502020204030204" pitchFamily="34" charset="0"/>
                <a:ea typeface="Calibri" panose="020F0502020204030204" pitchFamily="34" charset="0"/>
              </a:rPr>
              <a:t>BP- spot </a:t>
            </a:r>
            <a:r>
              <a:rPr lang="en-US" sz="2800" dirty="0">
                <a:effectLst/>
                <a:latin typeface="Calibri" panose="020F0502020204030204" pitchFamily="34" charset="0"/>
                <a:ea typeface="Calibri" panose="020F0502020204030204" pitchFamily="34" charset="0"/>
              </a:rPr>
              <a:t>checking actual %OA using the temperature method</a:t>
            </a:r>
            <a:r>
              <a:rPr lang="en-US" sz="2800" dirty="0">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and confirming that method with airflow measurements at a few AHUs.</a:t>
            </a:r>
          </a:p>
          <a:p>
            <a:pPr marR="0">
              <a:spcBef>
                <a:spcPts val="0"/>
              </a:spcBef>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rPr>
              <a:t>Keep recorded data to help modify future changes</a:t>
            </a:r>
          </a:p>
          <a:p>
            <a:pPr marR="0">
              <a:spcBef>
                <a:spcPts val="0"/>
              </a:spcBef>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rPr>
              <a:t>Incorporate AHUs </a:t>
            </a:r>
            <a:r>
              <a:rPr lang="en-US" sz="2800" dirty="0">
                <a:effectLst/>
                <a:latin typeface="Calibri" panose="020F0502020204030204" pitchFamily="34" charset="0"/>
                <a:ea typeface="Calibri" panose="020F0502020204030204" pitchFamily="34" charset="0"/>
              </a:rPr>
              <a:t>flexibility in new projects/building design.</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0595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7C4F-92B2-4F58-989E-31A5700F7804}"/>
              </a:ext>
            </a:extLst>
          </p:cNvPr>
          <p:cNvSpPr>
            <a:spLocks noGrp="1"/>
          </p:cNvSpPr>
          <p:nvPr>
            <p:ph type="title"/>
          </p:nvPr>
        </p:nvSpPr>
        <p:spPr/>
        <p:txBody>
          <a:bodyPr/>
          <a:lstStyle/>
          <a:p>
            <a:pPr algn="ctr"/>
            <a:r>
              <a:rPr lang="en-US" dirty="0"/>
              <a:t>Next Step</a:t>
            </a:r>
          </a:p>
        </p:txBody>
      </p:sp>
      <p:sp>
        <p:nvSpPr>
          <p:cNvPr id="3" name="Content Placeholder 2">
            <a:extLst>
              <a:ext uri="{FF2B5EF4-FFF2-40B4-BE49-F238E27FC236}">
                <a16:creationId xmlns:a16="http://schemas.microsoft.com/office/drawing/2014/main" id="{1BE5B9E1-595A-428E-B102-5308BB6E9B21}"/>
              </a:ext>
            </a:extLst>
          </p:cNvPr>
          <p:cNvSpPr>
            <a:spLocks noGrp="1"/>
          </p:cNvSpPr>
          <p:nvPr>
            <p:ph idx="1"/>
          </p:nvPr>
        </p:nvSpPr>
        <p:spPr>
          <a:xfrm>
            <a:off x="812800" y="1828800"/>
            <a:ext cx="10668000" cy="4023360"/>
          </a:xfrm>
        </p:spPr>
        <p:txBody>
          <a:bodyPr/>
          <a:lstStyle/>
          <a:p>
            <a:pPr marL="0" indent="0" algn="ctr">
              <a:buNone/>
            </a:pPr>
            <a:r>
              <a:rPr lang="en-US" dirty="0"/>
              <a:t>Started- Denver campus on Dec 3rd. </a:t>
            </a:r>
          </a:p>
          <a:p>
            <a:pPr marL="571500" indent="-571500">
              <a:buFont typeface="+mj-lt"/>
              <a:buAutoNum type="romanUcPeriod"/>
            </a:pPr>
            <a:r>
              <a:rPr lang="en-US" dirty="0"/>
              <a:t>LSC – report ready by Dec 21st.</a:t>
            </a:r>
          </a:p>
          <a:p>
            <a:pPr marL="571500" indent="-571500">
              <a:buFont typeface="+mj-lt"/>
              <a:buAutoNum type="romanUcPeriod"/>
            </a:pPr>
            <a:r>
              <a:rPr lang="en-US" dirty="0"/>
              <a:t>AB1 – by Jan 8th</a:t>
            </a:r>
          </a:p>
          <a:p>
            <a:pPr marL="571500" indent="-571500">
              <a:buFont typeface="+mj-lt"/>
              <a:buAutoNum type="romanUcPeriod"/>
            </a:pPr>
            <a:r>
              <a:rPr lang="en-US" dirty="0"/>
              <a:t>School of Business – by Jan 15th</a:t>
            </a:r>
          </a:p>
          <a:p>
            <a:pPr marL="571500" indent="-571500">
              <a:buFont typeface="+mj-lt"/>
              <a:buAutoNum type="romanUcPeriod"/>
            </a:pPr>
            <a:r>
              <a:rPr lang="en-US" dirty="0"/>
              <a:t>CU – by Jan 29th</a:t>
            </a:r>
          </a:p>
          <a:p>
            <a:pPr marL="571500" indent="-571500">
              <a:buFont typeface="+mj-lt"/>
              <a:buAutoNum type="romanUcPeriod"/>
            </a:pPr>
            <a:r>
              <a:rPr lang="en-US" dirty="0"/>
              <a:t>Student Wellness – by Feb 12th</a:t>
            </a:r>
          </a:p>
          <a:p>
            <a:pPr marL="571500" indent="-571500">
              <a:buFont typeface="+mj-lt"/>
              <a:buAutoNum type="romanUcPeriod"/>
            </a:pPr>
            <a:r>
              <a:rPr lang="en-US" dirty="0"/>
              <a:t>Lynx Crossing – by Feb 27th</a:t>
            </a:r>
          </a:p>
          <a:p>
            <a:endParaRPr lang="en-US" dirty="0"/>
          </a:p>
        </p:txBody>
      </p:sp>
    </p:spTree>
    <p:extLst>
      <p:ext uri="{BB962C8B-B14F-4D97-AF65-F5344CB8AC3E}">
        <p14:creationId xmlns:p14="http://schemas.microsoft.com/office/powerpoint/2010/main" val="245293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fontScale="90000"/>
          </a:bodyPr>
          <a:lstStyle/>
          <a:p>
            <a:pPr lvl="0"/>
            <a:r>
              <a:rPr lang="en-US" dirty="0"/>
              <a:t>The following are recommendations for building air handling systems from CDC and ASHRAE.</a:t>
            </a:r>
            <a:br>
              <a:rPr lang="en-US" dirty="0"/>
            </a:br>
            <a:endParaRPr lang="en-US" dirty="0"/>
          </a:p>
        </p:txBody>
      </p:sp>
      <p:sp>
        <p:nvSpPr>
          <p:cNvPr id="3" name="Content Placeholder 2"/>
          <p:cNvSpPr>
            <a:spLocks noGrp="1"/>
          </p:cNvSpPr>
          <p:nvPr>
            <p:ph idx="1"/>
          </p:nvPr>
        </p:nvSpPr>
        <p:spPr>
          <a:xfrm>
            <a:off x="812800" y="2036618"/>
            <a:ext cx="10668000" cy="3886200"/>
          </a:xfrm>
        </p:spPr>
        <p:txBody>
          <a:bodyPr>
            <a:normAutofit fontScale="70000" lnSpcReduction="20000"/>
          </a:bodyPr>
          <a:lstStyle/>
          <a:p>
            <a:endParaRPr lang="en-US" dirty="0"/>
          </a:p>
          <a:p>
            <a:pPr lvl="0"/>
            <a:r>
              <a:rPr lang="en-US" dirty="0"/>
              <a:t>Inspect the air handling systems to ensure that the outside air dampers are open allowing fresh ventilation air into the building. Set the amount of ventilation air in the building to at least the ASHRAE 62.1-2019 Standard. </a:t>
            </a:r>
            <a:endParaRPr lang="en-US" dirty="0">
              <a:solidFill>
                <a:srgbClr val="FF0000"/>
              </a:solidFill>
            </a:endParaRPr>
          </a:p>
          <a:p>
            <a:pPr lvl="0"/>
            <a:r>
              <a:rPr lang="en-US" dirty="0"/>
              <a:t>Increase the amount of ventilation air in the building to beyond the ASHRAE 62.1-2019 Standard during periods of concern up to the maximum the HVAC system can handle.</a:t>
            </a:r>
            <a:r>
              <a:rPr lang="en-US" dirty="0">
                <a:solidFill>
                  <a:srgbClr val="FF0000"/>
                </a:solidFill>
              </a:rPr>
              <a:t> </a:t>
            </a:r>
          </a:p>
          <a:p>
            <a:pPr lvl="0"/>
            <a:r>
              <a:rPr lang="en-US" dirty="0"/>
              <a:t>Keep the air handler cooling coils, condensate pans, and condensate traps clean and functional. </a:t>
            </a:r>
            <a:endParaRPr lang="en-US" dirty="0">
              <a:solidFill>
                <a:srgbClr val="FF0000"/>
              </a:solidFill>
            </a:endParaRPr>
          </a:p>
          <a:p>
            <a:pPr lvl="0"/>
            <a:r>
              <a:rPr lang="en-US" dirty="0"/>
              <a:t>Recommend Standard air filters-at Least a MERV-13:</a:t>
            </a:r>
            <a:endParaRPr lang="en-US" dirty="0">
              <a:solidFill>
                <a:srgbClr val="FF0000"/>
              </a:solidFill>
            </a:endParaRPr>
          </a:p>
          <a:p>
            <a:pPr lvl="0"/>
            <a:r>
              <a:rPr lang="en-US" dirty="0"/>
              <a:t>Increase the relative humidity in the building to 45-55% RH. At this humidity range 80% of the droplet nuclei viruses lose their infectivity within 15 minutes. </a:t>
            </a:r>
            <a:endParaRPr lang="en-US" dirty="0">
              <a:solidFill>
                <a:srgbClr val="FF0000"/>
              </a:solidFill>
            </a:endParaRPr>
          </a:p>
          <a:p>
            <a:endParaRPr lang="en-US" dirty="0"/>
          </a:p>
        </p:txBody>
      </p:sp>
    </p:spTree>
    <p:extLst>
      <p:ext uri="{BB962C8B-B14F-4D97-AF65-F5344CB8AC3E}">
        <p14:creationId xmlns:p14="http://schemas.microsoft.com/office/powerpoint/2010/main" val="335880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Our Response</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endParaRPr lang="en-US" dirty="0"/>
          </a:p>
          <a:p>
            <a:pPr lvl="0"/>
            <a:r>
              <a:rPr lang="en-US" dirty="0"/>
              <a:t>Inspect the air handling systems to ensure that the outside air dampers are open allowing fresh ventilation air into the building. Set the amount of ventilation air in the building to at least the ASHRAE 62.1-2019 Standard. </a:t>
            </a:r>
            <a:r>
              <a:rPr lang="en-US" dirty="0">
                <a:solidFill>
                  <a:srgbClr val="FF0000"/>
                </a:solidFill>
              </a:rPr>
              <a:t>We performed scheduled preventive maintenance on all AHU’s on campus. </a:t>
            </a:r>
          </a:p>
          <a:p>
            <a:pPr lvl="0"/>
            <a:r>
              <a:rPr lang="en-US" dirty="0"/>
              <a:t>Increase the amount of ventilation air in the building to beyond the ASHRAE 62.1-2019 Standard during periods of concern up to the maximum the HVAC system can handle. </a:t>
            </a:r>
            <a:r>
              <a:rPr lang="en-US" dirty="0">
                <a:solidFill>
                  <a:srgbClr val="FF0000"/>
                </a:solidFill>
              </a:rPr>
              <a:t>We opened all outside dampers to all AHU’s in each building on campus to their max position that the HVAC system can handle.  Will continue to monitor and make adjustments.  </a:t>
            </a:r>
          </a:p>
          <a:p>
            <a:pPr lvl="0"/>
            <a:r>
              <a:rPr lang="en-US" dirty="0"/>
              <a:t>Keep the air handler cooling coils, condensate pans, and condensate traps clean and functional.  </a:t>
            </a:r>
            <a:r>
              <a:rPr lang="en-US" dirty="0">
                <a:solidFill>
                  <a:srgbClr val="FF0000"/>
                </a:solidFill>
              </a:rPr>
              <a:t>We performed preventive maintenance changing filters and cleaning the coils and drains as needed.</a:t>
            </a:r>
          </a:p>
          <a:p>
            <a:pPr lvl="0"/>
            <a:r>
              <a:rPr lang="en-US" dirty="0"/>
              <a:t>Recommend Standard air filters-at Least a MERV-13 filter: </a:t>
            </a:r>
            <a:r>
              <a:rPr lang="en-US" dirty="0">
                <a:solidFill>
                  <a:srgbClr val="FF0000"/>
                </a:solidFill>
              </a:rPr>
              <a:t>All AHU have MERV-13 or higher filters.   </a:t>
            </a:r>
          </a:p>
          <a:p>
            <a:pPr lvl="0"/>
            <a:r>
              <a:rPr lang="en-US" dirty="0"/>
              <a:t>Increase the relative humidity in the building to 45-55% RH. At this humidity range 80% of the droplet nuclei viruses lose their infectivity within 15 minutes. </a:t>
            </a:r>
            <a:r>
              <a:rPr lang="en-US" dirty="0">
                <a:solidFill>
                  <a:srgbClr val="FF0000"/>
                </a:solidFill>
              </a:rPr>
              <a:t>Set-point in most buildings are already at 50%.</a:t>
            </a:r>
          </a:p>
          <a:p>
            <a:endParaRPr lang="en-US" dirty="0"/>
          </a:p>
        </p:txBody>
      </p:sp>
    </p:spTree>
    <p:extLst>
      <p:ext uri="{BB962C8B-B14F-4D97-AF65-F5344CB8AC3E}">
        <p14:creationId xmlns:p14="http://schemas.microsoft.com/office/powerpoint/2010/main" val="139734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4BA2-5AB0-470B-B360-B25C7ADC7494}"/>
              </a:ext>
            </a:extLst>
          </p:cNvPr>
          <p:cNvSpPr>
            <a:spLocks noGrp="1"/>
          </p:cNvSpPr>
          <p:nvPr>
            <p:ph type="title"/>
          </p:nvPr>
        </p:nvSpPr>
        <p:spPr>
          <a:xfrm>
            <a:off x="812800" y="1005839"/>
            <a:ext cx="10668000" cy="812451"/>
          </a:xfrm>
        </p:spPr>
        <p:txBody>
          <a:bodyPr/>
          <a:lstStyle/>
          <a:p>
            <a:pPr algn="ctr"/>
            <a:r>
              <a:rPr kumimoji="0" lang="en-US" sz="2800" b="0" i="0" u="none" strike="noStrike" kern="0" cap="none" spc="0" normalizeH="0" baseline="0" noProof="0" dirty="0">
                <a:ln>
                  <a:noFill/>
                </a:ln>
                <a:solidFill>
                  <a:prstClr val="black"/>
                </a:solidFill>
                <a:effectLst/>
                <a:uLnTx/>
                <a:uFillTx/>
                <a:latin typeface="Arial"/>
              </a:rPr>
              <a:t>Increase the amount of ventilation </a:t>
            </a:r>
            <a:r>
              <a:rPr lang="en-US" sz="2800" dirty="0">
                <a:solidFill>
                  <a:prstClr val="black"/>
                </a:solidFill>
                <a:latin typeface="Arial"/>
              </a:rPr>
              <a:t>per</a:t>
            </a:r>
            <a:r>
              <a:rPr kumimoji="0" lang="en-US" sz="2800" b="0" i="0" u="none" strike="noStrike" kern="0" cap="none" spc="0" normalizeH="0" baseline="0" noProof="0" dirty="0">
                <a:ln>
                  <a:noFill/>
                </a:ln>
                <a:solidFill>
                  <a:prstClr val="black"/>
                </a:solidFill>
                <a:effectLst/>
                <a:uLnTx/>
                <a:uFillTx/>
                <a:latin typeface="Arial"/>
              </a:rPr>
              <a:t> ASHRAE</a:t>
            </a:r>
            <a:br>
              <a:rPr kumimoji="0" lang="en-US" sz="2800" b="0" i="0" u="none" strike="noStrike" kern="0" cap="none" spc="0" normalizeH="0" baseline="0" noProof="0" dirty="0">
                <a:ln>
                  <a:noFill/>
                </a:ln>
                <a:solidFill>
                  <a:prstClr val="black"/>
                </a:solidFill>
                <a:effectLst/>
                <a:uLnTx/>
                <a:uFillTx/>
                <a:latin typeface="Arial"/>
              </a:rPr>
            </a:br>
            <a:endParaRPr lang="en-US" sz="2800" dirty="0"/>
          </a:p>
        </p:txBody>
      </p:sp>
      <p:sp>
        <p:nvSpPr>
          <p:cNvPr id="3" name="Content Placeholder 2">
            <a:extLst>
              <a:ext uri="{FF2B5EF4-FFF2-40B4-BE49-F238E27FC236}">
                <a16:creationId xmlns:a16="http://schemas.microsoft.com/office/drawing/2014/main" id="{63EDAC1C-ED55-4E8A-95F4-4B3A574C3ED6}"/>
              </a:ext>
            </a:extLst>
          </p:cNvPr>
          <p:cNvSpPr>
            <a:spLocks noGrp="1"/>
          </p:cNvSpPr>
          <p:nvPr>
            <p:ph idx="1"/>
          </p:nvPr>
        </p:nvSpPr>
        <p:spPr>
          <a:xfrm>
            <a:off x="812800" y="1818290"/>
            <a:ext cx="10668000" cy="3886200"/>
          </a:xfrm>
        </p:spPr>
        <p:txBody>
          <a:bodyPr/>
          <a:lstStyle/>
          <a:p>
            <a:pPr marL="0" indent="0" algn="ctr">
              <a:buNone/>
            </a:pPr>
            <a:r>
              <a:rPr lang="en-US" dirty="0"/>
              <a:t>5 Step process:</a:t>
            </a:r>
          </a:p>
          <a:p>
            <a:pPr marL="571500" indent="-571500">
              <a:buFont typeface="+mj-lt"/>
              <a:buAutoNum type="romanUcPeriod"/>
            </a:pPr>
            <a:r>
              <a:rPr lang="en-US" sz="2800" dirty="0"/>
              <a:t>Building Performance (BP) team- lead and provide a study</a:t>
            </a:r>
          </a:p>
          <a:p>
            <a:pPr marL="571500" indent="-571500">
              <a:buFont typeface="+mj-lt"/>
              <a:buAutoNum type="romanUcPeriod"/>
            </a:pPr>
            <a:r>
              <a:rPr lang="en-US" sz="2800" dirty="0"/>
              <a:t>Facilities Engineer (FE) team- complete </a:t>
            </a:r>
            <a:r>
              <a:rPr lang="en-US" sz="2800"/>
              <a:t>the </a:t>
            </a:r>
            <a:r>
              <a:rPr lang="en-US" sz="2800" smtClean="0"/>
              <a:t>Powers </a:t>
            </a:r>
            <a:r>
              <a:rPr lang="en-US" sz="2800" dirty="0"/>
              <a:t>programming control language (PPCL) modifications</a:t>
            </a:r>
          </a:p>
          <a:p>
            <a:pPr marL="571500" indent="-571500">
              <a:buFont typeface="+mj-lt"/>
              <a:buAutoNum type="romanUcPeriod"/>
            </a:pPr>
            <a:r>
              <a:rPr lang="en-US" sz="2800" dirty="0"/>
              <a:t>BP-team field verify and take measurements at AHU and VAV</a:t>
            </a:r>
          </a:p>
          <a:p>
            <a:pPr marL="571500" indent="-571500">
              <a:buFont typeface="+mj-lt"/>
              <a:buAutoNum type="romanUcPeriod"/>
            </a:pPr>
            <a:r>
              <a:rPr lang="en-US" sz="2800" dirty="0"/>
              <a:t>FE/BP team- make adjustments as needed</a:t>
            </a:r>
          </a:p>
          <a:p>
            <a:pPr marL="571500" indent="-571500">
              <a:buFont typeface="+mj-lt"/>
              <a:buAutoNum type="romanUcPeriod"/>
            </a:pPr>
            <a:r>
              <a:rPr lang="en-US" sz="2800" dirty="0"/>
              <a:t>Monitor load</a:t>
            </a:r>
          </a:p>
          <a:p>
            <a:endParaRPr lang="en-US" dirty="0"/>
          </a:p>
        </p:txBody>
      </p:sp>
    </p:spTree>
    <p:extLst>
      <p:ext uri="{BB962C8B-B14F-4D97-AF65-F5344CB8AC3E}">
        <p14:creationId xmlns:p14="http://schemas.microsoft.com/office/powerpoint/2010/main" val="257430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471586814"/>
              </p:ext>
            </p:extLst>
          </p:nvPr>
        </p:nvGraphicFramePr>
        <p:xfrm>
          <a:off x="2001058" y="33866"/>
          <a:ext cx="818988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389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37431672"/>
              </p:ext>
            </p:extLst>
          </p:nvPr>
        </p:nvGraphicFramePr>
        <p:xfrm>
          <a:off x="1711809" y="0"/>
          <a:ext cx="8943750" cy="5339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835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976331365"/>
              </p:ext>
            </p:extLst>
          </p:nvPr>
        </p:nvGraphicFramePr>
        <p:xfrm>
          <a:off x="1094971" y="138236"/>
          <a:ext cx="8189884"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355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Air Filters MERV-rating per building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0051769"/>
              </p:ext>
            </p:extLst>
          </p:nvPr>
        </p:nvGraphicFramePr>
        <p:xfrm>
          <a:off x="812800" y="1828800"/>
          <a:ext cx="106680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398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prstClr val="black"/>
                </a:solidFill>
              </a:rPr>
              <a:t>Summary of Buildings HVAC Recommendations and Implementation</a:t>
            </a:r>
            <a:endParaRPr lang="en-US" dirty="0"/>
          </a:p>
        </p:txBody>
      </p:sp>
      <p:pic>
        <p:nvPicPr>
          <p:cNvPr id="5" name="Picture 4"/>
          <p:cNvPicPr>
            <a:picLocks noChangeAspect="1"/>
          </p:cNvPicPr>
          <p:nvPr/>
        </p:nvPicPr>
        <p:blipFill>
          <a:blip r:embed="rId2"/>
          <a:stretch>
            <a:fillRect/>
          </a:stretch>
        </p:blipFill>
        <p:spPr>
          <a:xfrm>
            <a:off x="2927738" y="3911395"/>
            <a:ext cx="5505062" cy="2351315"/>
          </a:xfrm>
          <a:prstGeom prst="rect">
            <a:avLst/>
          </a:prstGeom>
        </p:spPr>
      </p:pic>
      <p:pic>
        <p:nvPicPr>
          <p:cNvPr id="8" name="Content Placeholder 7">
            <a:extLst>
              <a:ext uri="{FF2B5EF4-FFF2-40B4-BE49-F238E27FC236}">
                <a16:creationId xmlns:a16="http://schemas.microsoft.com/office/drawing/2014/main" id="{40B9846E-F566-4FE5-B1AB-FF9341DA1F05}"/>
              </a:ext>
            </a:extLst>
          </p:cNvPr>
          <p:cNvPicPr>
            <a:picLocks noGrp="1" noChangeAspect="1"/>
          </p:cNvPicPr>
          <p:nvPr>
            <p:ph idx="1"/>
          </p:nvPr>
        </p:nvPicPr>
        <p:blipFill>
          <a:blip r:embed="rId3"/>
          <a:stretch>
            <a:fillRect/>
          </a:stretch>
        </p:blipFill>
        <p:spPr>
          <a:xfrm>
            <a:off x="-9862" y="1493132"/>
            <a:ext cx="5875199" cy="2263679"/>
          </a:xfrm>
          <a:prstGeom prst="rect">
            <a:avLst/>
          </a:prstGeom>
        </p:spPr>
      </p:pic>
      <p:pic>
        <p:nvPicPr>
          <p:cNvPr id="9" name="Picture 8">
            <a:extLst>
              <a:ext uri="{FF2B5EF4-FFF2-40B4-BE49-F238E27FC236}">
                <a16:creationId xmlns:a16="http://schemas.microsoft.com/office/drawing/2014/main" id="{42F5DA8B-A9FD-4C27-A8D6-193F2E07A163}"/>
              </a:ext>
            </a:extLst>
          </p:cNvPr>
          <p:cNvPicPr>
            <a:picLocks noChangeAspect="1"/>
          </p:cNvPicPr>
          <p:nvPr/>
        </p:nvPicPr>
        <p:blipFill>
          <a:blip r:embed="rId4"/>
          <a:stretch>
            <a:fillRect/>
          </a:stretch>
        </p:blipFill>
        <p:spPr>
          <a:xfrm>
            <a:off x="5957868" y="1493133"/>
            <a:ext cx="6056654" cy="2257063"/>
          </a:xfrm>
          <a:prstGeom prst="rect">
            <a:avLst/>
          </a:prstGeom>
        </p:spPr>
      </p:pic>
    </p:spTree>
    <p:extLst>
      <p:ext uri="{BB962C8B-B14F-4D97-AF65-F5344CB8AC3E}">
        <p14:creationId xmlns:p14="http://schemas.microsoft.com/office/powerpoint/2010/main" val="599370887"/>
      </p:ext>
    </p:extLst>
  </p:cSld>
  <p:clrMapOvr>
    <a:masterClrMapping/>
  </p:clrMapOvr>
</p:sld>
</file>

<file path=ppt/theme/theme1.xml><?xml version="1.0" encoding="utf-8"?>
<a:theme xmlns:a="http://schemas.openxmlformats.org/drawingml/2006/main" name="CU Den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charset="-128"/>
            <a:cs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U Denver" id="{615301C4-C52E-46AC-B784-93203723D1C2}" vid="{E7A71C3F-A078-4E35-802C-1A879F6693D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2742A63B9DA24BA6E852E9D51241D1" ma:contentTypeVersion="13" ma:contentTypeDescription="Create a new document." ma:contentTypeScope="" ma:versionID="46d7fb67a6b74a27d6c67080f6995a79">
  <xsd:schema xmlns:xsd="http://www.w3.org/2001/XMLSchema" xmlns:xs="http://www.w3.org/2001/XMLSchema" xmlns:p="http://schemas.microsoft.com/office/2006/metadata/properties" xmlns:ns3="500d4b22-558d-4f1a-bf19-9e20c600958a" xmlns:ns4="889d49ff-4ac8-44da-a7ed-4b991b85da98" targetNamespace="http://schemas.microsoft.com/office/2006/metadata/properties" ma:root="true" ma:fieldsID="d1d303ec5b52903f9f489fb7de03e4f8" ns3:_="" ns4:_="">
    <xsd:import namespace="500d4b22-558d-4f1a-bf19-9e20c600958a"/>
    <xsd:import namespace="889d49ff-4ac8-44da-a7ed-4b991b85da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d4b22-558d-4f1a-bf19-9e20c600958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9d49ff-4ac8-44da-a7ed-4b991b85da98"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9A2302-D11B-4902-A29F-F4CE1D73DC9B}">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889d49ff-4ac8-44da-a7ed-4b991b85da98"/>
    <ds:schemaRef ds:uri="500d4b22-558d-4f1a-bf19-9e20c600958a"/>
    <ds:schemaRef ds:uri="http://purl.org/dc/dcmitype/"/>
    <ds:schemaRef ds:uri="http://purl.org/dc/elements/1.1/"/>
  </ds:schemaRefs>
</ds:datastoreItem>
</file>

<file path=customXml/itemProps2.xml><?xml version="1.0" encoding="utf-8"?>
<ds:datastoreItem xmlns:ds="http://schemas.openxmlformats.org/officeDocument/2006/customXml" ds:itemID="{00C35066-A659-4704-AEFC-75BD758BF9A6}">
  <ds:schemaRefs>
    <ds:schemaRef ds:uri="http://schemas.microsoft.com/sharepoint/v3/contenttype/forms"/>
  </ds:schemaRefs>
</ds:datastoreItem>
</file>

<file path=customXml/itemProps3.xml><?xml version="1.0" encoding="utf-8"?>
<ds:datastoreItem xmlns:ds="http://schemas.openxmlformats.org/officeDocument/2006/customXml" ds:itemID="{8D028E16-3221-48CA-85A7-09C820C64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d4b22-558d-4f1a-bf19-9e20c600958a"/>
    <ds:schemaRef ds:uri="889d49ff-4ac8-44da-a7ed-4b991b85d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 Denver</Template>
  <TotalTime>666</TotalTime>
  <Words>645</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Lucida Grande</vt:lpstr>
      <vt:lpstr>Osaka</vt:lpstr>
      <vt:lpstr>Symbol</vt:lpstr>
      <vt:lpstr>Times</vt:lpstr>
      <vt:lpstr>Times New Roman</vt:lpstr>
      <vt:lpstr>Wingdings</vt:lpstr>
      <vt:lpstr>CU Denver</vt:lpstr>
      <vt:lpstr>Custom Design</vt:lpstr>
      <vt:lpstr>COVID-19: Returning to the Workplace CDC HVAC Recommendations and Implementation</vt:lpstr>
      <vt:lpstr>The following are recommendations for building air handling systems from CDC and ASHRAE. </vt:lpstr>
      <vt:lpstr>Our Response </vt:lpstr>
      <vt:lpstr>Increase the amount of ventilation per ASHRAE </vt:lpstr>
      <vt:lpstr>PowerPoint Presentation</vt:lpstr>
      <vt:lpstr>PowerPoint Presentation</vt:lpstr>
      <vt:lpstr>PowerPoint Presentation</vt:lpstr>
      <vt:lpstr>Air Filters MERV-rating per building</vt:lpstr>
      <vt:lpstr>Summary of Buildings HVAC Recommendations and Implementation</vt:lpstr>
      <vt:lpstr>Summary of Recommendations and Implementation</vt:lpstr>
      <vt:lpstr>Data/Lessons Learned</vt:lpstr>
      <vt:lpstr>Next Step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Vimol</dc:creator>
  <cp:lastModifiedBy>Mitchell, Vimol</cp:lastModifiedBy>
  <cp:revision>62</cp:revision>
  <dcterms:created xsi:type="dcterms:W3CDTF">2020-08-05T17:13:22Z</dcterms:created>
  <dcterms:modified xsi:type="dcterms:W3CDTF">2021-01-19T16:45:57Z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0x010100172742A63B9DA24BA6E852E9D51241D1</vt:lpwstr>
  </property>
</Properties>
</file>