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3" r:id="rId6"/>
    <p:sldId id="271" r:id="rId7"/>
    <p:sldId id="285" r:id="rId8"/>
    <p:sldId id="280" r:id="rId9"/>
    <p:sldId id="276" r:id="rId10"/>
    <p:sldId id="281" r:id="rId11"/>
    <p:sldId id="282" r:id="rId12"/>
    <p:sldId id="284" r:id="rId13"/>
    <p:sldId id="28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9F1CE-2C84-4AF4-BAFC-DC5C220268BE}" v="63" dt="2023-02-07T23:39:18.585"/>
    <p1510:client id="{14F88437-AC3D-4A58-984C-8E43DFC43B71}" v="166" dt="2022-12-15T18:05:22.304"/>
    <p1510:client id="{181EEA78-CE66-7134-5318-ED77FBFCDA40}" v="663" dt="2023-02-08T18:07:52.666"/>
    <p1510:client id="{2CA5B157-B610-48E6-9D2C-F28A8BF2B5FD}" v="11" dt="2022-10-31T18:29:53.509"/>
    <p1510:client id="{426E95A3-0EE6-4672-B6CA-0988A8952B24}" v="678" dt="2022-10-21T19:32:43.226"/>
    <p1510:client id="{59DF2660-52F3-498A-A833-85FAFC1C0D6E}" v="305" dt="2022-10-21T15:46:42.189"/>
    <p1510:client id="{6C736345-6D05-41E2-AF71-5C24022B91C4}" v="91" dt="2022-11-02T16:52:38.678"/>
    <p1510:client id="{80FE1BD9-AB0C-C8BC-746D-FA7012E6AE75}" v="920" dt="2022-12-15T18:37:39.021"/>
    <p1510:client id="{877EDED0-C751-C0C1-B42B-8AAD6C39486B}" v="209" dt="2022-11-17T19:04:45.978"/>
    <p1510:client id="{9C156B13-BBD4-4533-AAEA-F685C6177707}" v="34" dt="2021-08-05T16:16:18.921"/>
    <p1510:client id="{A8E3CA9B-303B-4C88-B078-51FD62E198CC}" v="101" dt="2023-02-08T16:27:01.567"/>
    <p1510:client id="{ABE940B0-87F8-F0A4-18B8-E4B40FC01C85}" v="235" dt="2022-11-02T19:10:5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Katelyn" userId="S::katelyn.martin@cuanschutz.edu::0903915d-fb8f-4e16-bf8b-600e6ff406d9" providerId="AD" clId="Web-{2CA5B157-B610-48E6-9D2C-F28A8BF2B5FD}"/>
    <pc:docChg chg="modSld">
      <pc:chgData name="Martin, Katelyn" userId="S::katelyn.martin@cuanschutz.edu::0903915d-fb8f-4e16-bf8b-600e6ff406d9" providerId="AD" clId="Web-{2CA5B157-B610-48E6-9D2C-F28A8BF2B5FD}" dt="2022-10-31T18:29:53.509" v="7" actId="20577"/>
      <pc:docMkLst>
        <pc:docMk/>
      </pc:docMkLst>
      <pc:sldChg chg="modSp">
        <pc:chgData name="Martin, Katelyn" userId="S::katelyn.martin@cuanschutz.edu::0903915d-fb8f-4e16-bf8b-600e6ff406d9" providerId="AD" clId="Web-{2CA5B157-B610-48E6-9D2C-F28A8BF2B5FD}" dt="2022-10-31T18:29:53.509" v="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2CA5B157-B610-48E6-9D2C-F28A8BF2B5FD}" dt="2022-10-31T18:29:53.509" v="7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2CA5B157-B610-48E6-9D2C-F28A8BF2B5FD}" dt="2022-10-31T18:29:45.384" v="5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2CA5B157-B610-48E6-9D2C-F28A8BF2B5FD}" dt="2022-10-31T18:29:45.384" v="5" actId="20577"/>
          <ac:spMkLst>
            <pc:docMk/>
            <pc:sldMk cId="3047961326" sldId="273"/>
            <ac:spMk id="5" creationId="{80667483-4767-4BE3-82D5-1987D02F7C80}"/>
          </ac:spMkLst>
        </pc:spChg>
      </pc:sldChg>
    </pc:docChg>
  </pc:docChgLst>
  <pc:docChgLst>
    <pc:chgData name="Blanas, Katelyn" userId="S::katelyn.blanas@cuanschutz.edu::0903915d-fb8f-4e16-bf8b-600e6ff406d9" providerId="AD" clId="Web-{9C156B13-BBD4-4533-AAEA-F685C6177707}"/>
    <pc:docChg chg="modSld">
      <pc:chgData name="Blanas, Katelyn" userId="S::katelyn.blanas@cuanschutz.edu::0903915d-fb8f-4e16-bf8b-600e6ff406d9" providerId="AD" clId="Web-{9C156B13-BBD4-4533-AAEA-F685C6177707}" dt="2021-08-05T16:16:18.921" v="17" actId="20577"/>
      <pc:docMkLst>
        <pc:docMk/>
      </pc:docMkLst>
      <pc:sldChg chg="modSp">
        <pc:chgData name="Blanas, Katelyn" userId="S::katelyn.blanas@cuanschutz.edu::0903915d-fb8f-4e16-bf8b-600e6ff406d9" providerId="AD" clId="Web-{9C156B13-BBD4-4533-AAEA-F685C6177707}" dt="2021-08-05T16:16:18.921" v="17" actId="20577"/>
        <pc:sldMkLst>
          <pc:docMk/>
          <pc:sldMk cId="3632489178" sldId="267"/>
        </pc:sldMkLst>
        <pc:spChg chg="mod">
          <ac:chgData name="Blanas, Katelyn" userId="S::katelyn.blanas@cuanschutz.edu::0903915d-fb8f-4e16-bf8b-600e6ff406d9" providerId="AD" clId="Web-{9C156B13-BBD4-4533-AAEA-F685C6177707}" dt="2021-08-05T16:16:18.921" v="17" actId="20577"/>
          <ac:spMkLst>
            <pc:docMk/>
            <pc:sldMk cId="3632489178" sldId="267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877EDED0-C751-C0C1-B42B-8AAD6C39486B}"/>
    <pc:docChg chg="delSld modSld sldOrd">
      <pc:chgData name="Martin, Katelyn" userId="S::katelyn.martin@cuanschutz.edu::0903915d-fb8f-4e16-bf8b-600e6ff406d9" providerId="AD" clId="Web-{877EDED0-C751-C0C1-B42B-8AAD6C39486B}" dt="2022-11-17T19:04:45.978" v="132" actId="20577"/>
      <pc:docMkLst>
        <pc:docMk/>
      </pc:docMkLst>
      <pc:sldChg chg="addSp modSp">
        <pc:chgData name="Martin, Katelyn" userId="S::katelyn.martin@cuanschutz.edu::0903915d-fb8f-4e16-bf8b-600e6ff406d9" providerId="AD" clId="Web-{877EDED0-C751-C0C1-B42B-8AAD6C39486B}" dt="2022-11-17T19:04:45.978" v="132" actId="20577"/>
        <pc:sldMkLst>
          <pc:docMk/>
          <pc:sldMk cId="59716369" sldId="260"/>
        </pc:sldMkLst>
        <pc:spChg chg="add mod">
          <ac:chgData name="Martin, Katelyn" userId="S::katelyn.martin@cuanschutz.edu::0903915d-fb8f-4e16-bf8b-600e6ff406d9" providerId="AD" clId="Web-{877EDED0-C751-C0C1-B42B-8AAD6C39486B}" dt="2022-11-17T19:04:45.978" v="132" actId="20577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4:13.414" v="119" actId="14100"/>
          <ac:spMkLst>
            <pc:docMk/>
            <pc:sldMk cId="59716369" sldId="260"/>
            <ac:spMk id="6" creationId="{42E53565-3608-C34E-B22A-4322F0A27508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51:31.569" v="80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877EDED0-C751-C0C1-B42B-8AAD6C39486B}" dt="2022-11-17T18:51:31.569" v="80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55.249" v="51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877EDED0-C751-C0C1-B42B-8AAD6C39486B}" dt="2022-11-17T18:51:14.381" v="78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877EDED0-C751-C0C1-B42B-8AAD6C39486B}" dt="2022-11-17T18:51:14.381" v="78" actId="20577"/>
          <ac:spMkLst>
            <pc:docMk/>
            <pc:sldMk cId="3632489178" sldId="267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6:45.916" v="13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877EDED0-C751-C0C1-B42B-8AAD6C39486B}" dt="2022-11-17T18:26:45.916" v="13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modSp">
        <pc:chgData name="Martin, Katelyn" userId="S::katelyn.martin@cuanschutz.edu::0903915d-fb8f-4e16-bf8b-600e6ff406d9" providerId="AD" clId="Web-{877EDED0-C751-C0C1-B42B-8AAD6C39486B}" dt="2022-11-17T18:29:01.482" v="39" actId="14100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877EDED0-C751-C0C1-B42B-8AAD6C39486B}" dt="2022-11-17T18:28:58.998" v="38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877EDED0-C751-C0C1-B42B-8AAD6C39486B}" dt="2022-11-17T18:29:01.482" v="39" actId="14100"/>
          <ac:picMkLst>
            <pc:docMk/>
            <pc:sldMk cId="1024239677" sldId="272"/>
            <ac:picMk id="4" creationId="{B0126DB0-47BD-18CD-EA77-2203A9CED828}"/>
          </ac:picMkLst>
        </pc:picChg>
      </pc:sldChg>
      <pc:sldChg chg="del">
        <pc:chgData name="Martin, Katelyn" userId="S::katelyn.martin@cuanschutz.edu::0903915d-fb8f-4e16-bf8b-600e6ff406d9" providerId="AD" clId="Web-{877EDED0-C751-C0C1-B42B-8AAD6C39486B}" dt="2022-11-17T18:26:18.712" v="8"/>
        <pc:sldMkLst>
          <pc:docMk/>
          <pc:sldMk cId="3047961326" sldId="273"/>
        </pc:sldMkLst>
      </pc:sldChg>
      <pc:sldChg chg="modSp ord">
        <pc:chgData name="Martin, Katelyn" userId="S::katelyn.martin@cuanschutz.edu::0903915d-fb8f-4e16-bf8b-600e6ff406d9" providerId="AD" clId="Web-{877EDED0-C751-C0C1-B42B-8AAD6C39486B}" dt="2022-11-17T18:58:52.532" v="108" actId="1076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877EDED0-C751-C0C1-B42B-8AAD6C39486B}" dt="2022-11-17T18:27:56.059" v="27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8:58:52.532" v="108" actId="1076"/>
          <ac:spMkLst>
            <pc:docMk/>
            <pc:sldMk cId="470787452" sldId="276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8:59:41.721" v="11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877EDED0-C751-C0C1-B42B-8AAD6C39486B}" dt="2022-11-17T18:59:41.721" v="11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877EDED0-C751-C0C1-B42B-8AAD6C39486B}" dt="2022-11-17T19:00:00.471" v="118" actId="20577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877EDED0-C751-C0C1-B42B-8AAD6C39486B}" dt="2022-11-17T18:30:54.266" v="68" actId="20577"/>
          <ac:spMkLst>
            <pc:docMk/>
            <pc:sldMk cId="3608304080" sldId="278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77EDED0-C751-C0C1-B42B-8AAD6C39486B}" dt="2022-11-17T19:00:00.471" v="118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del">
        <pc:chgData name="Martin, Katelyn" userId="S::katelyn.martin@cuanschutz.edu::0903915d-fb8f-4e16-bf8b-600e6ff406d9" providerId="AD" clId="Web-{877EDED0-C751-C0C1-B42B-8AAD6C39486B}" dt="2022-11-17T18:58:19.219" v="82"/>
        <pc:sldMkLst>
          <pc:docMk/>
          <pc:sldMk cId="814788397" sldId="279"/>
        </pc:sldMkLst>
      </pc:sldChg>
      <pc:sldChg chg="ord">
        <pc:chgData name="Martin, Katelyn" userId="S::katelyn.martin@cuanschutz.edu::0903915d-fb8f-4e16-bf8b-600e6ff406d9" providerId="AD" clId="Web-{877EDED0-C751-C0C1-B42B-8AAD6C39486B}" dt="2022-11-17T18:28:42.466" v="34"/>
        <pc:sldMkLst>
          <pc:docMk/>
          <pc:sldMk cId="882191311" sldId="280"/>
        </pc:sldMkLst>
      </pc:sldChg>
    </pc:docChg>
  </pc:docChgLst>
  <pc:docChgLst>
    <pc:chgData name="Martin, Katelyn" userId="S::katelyn.martin@cuanschutz.edu::0903915d-fb8f-4e16-bf8b-600e6ff406d9" providerId="AD" clId="Web-{80FE1BD9-AB0C-C8BC-746D-FA7012E6AE75}"/>
    <pc:docChg chg="addSld modSld sldOrd">
      <pc:chgData name="Martin, Katelyn" userId="S::katelyn.martin@cuanschutz.edu::0903915d-fb8f-4e16-bf8b-600e6ff406d9" providerId="AD" clId="Web-{80FE1BD9-AB0C-C8BC-746D-FA7012E6AE75}" dt="2022-12-15T18:37:38.896" v="551" actId="1076"/>
      <pc:docMkLst>
        <pc:docMk/>
      </pc:docMkLst>
      <pc:sldChg chg="addSp modSp">
        <pc:chgData name="Martin, Katelyn" userId="S::katelyn.martin@cuanschutz.edu::0903915d-fb8f-4e16-bf8b-600e6ff406d9" providerId="AD" clId="Web-{80FE1BD9-AB0C-C8BC-746D-FA7012E6AE75}" dt="2022-12-15T18:33:30.043" v="520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80FE1BD9-AB0C-C8BC-746D-FA7012E6AE75}" dt="2022-12-15T18:28:58.768" v="494" actId="1076"/>
          <ac:spMkLst>
            <pc:docMk/>
            <pc:sldMk cId="59716369" sldId="260"/>
            <ac:spMk id="2" creationId="{5C83FEFB-AD38-4068-894A-190B33D796A5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9:24.003" v="497" actId="1076"/>
          <ac:spMkLst>
            <pc:docMk/>
            <pc:sldMk cId="59716369" sldId="260"/>
            <ac:spMk id="3" creationId="{3AF5702D-FB9C-2D8E-FB5C-7C67D0D4CBB3}"/>
          </ac:spMkLst>
        </pc:spChg>
        <pc:spChg chg="add mod">
          <ac:chgData name="Martin, Katelyn" userId="S::katelyn.martin@cuanschutz.edu::0903915d-fb8f-4e16-bf8b-600e6ff406d9" providerId="AD" clId="Web-{80FE1BD9-AB0C-C8BC-746D-FA7012E6AE75}" dt="2022-12-15T18:33:30.043" v="520" actId="20577"/>
          <ac:spMkLst>
            <pc:docMk/>
            <pc:sldMk cId="59716369" sldId="260"/>
            <ac:spMk id="5" creationId="{31F89C19-DA17-0E9B-C3B0-6C22F114B0CE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8:53.252" v="492" actId="14100"/>
          <ac:spMkLst>
            <pc:docMk/>
            <pc:sldMk cId="59716369" sldId="260"/>
            <ac:spMk id="6" creationId="{42E53565-3608-C34E-B22A-4322F0A27508}"/>
          </ac:spMkLst>
        </pc:spChg>
        <pc:picChg chg="mod">
          <ac:chgData name="Martin, Katelyn" userId="S::katelyn.martin@cuanschutz.edu::0903915d-fb8f-4e16-bf8b-600e6ff406d9" providerId="AD" clId="Web-{80FE1BD9-AB0C-C8BC-746D-FA7012E6AE75}" dt="2022-12-15T18:28:54.580" v="493" actId="1076"/>
          <ac:picMkLst>
            <pc:docMk/>
            <pc:sldMk cId="59716369" sldId="260"/>
            <ac:picMk id="9" creationId="{5301FCC9-F289-764A-9307-4D22BAA517B4}"/>
          </ac:picMkLst>
        </pc:picChg>
      </pc:sldChg>
      <pc:sldChg chg="modSp">
        <pc:chgData name="Martin, Katelyn" userId="S::katelyn.martin@cuanschutz.edu::0903915d-fb8f-4e16-bf8b-600e6ff406d9" providerId="AD" clId="Web-{80FE1BD9-AB0C-C8BC-746D-FA7012E6AE75}" dt="2022-12-15T18:28:36.283" v="490" actId="1076"/>
        <pc:sldMkLst>
          <pc:docMk/>
          <pc:sldMk cId="591957937" sldId="263"/>
        </pc:sldMkLst>
        <pc:picChg chg="mod">
          <ac:chgData name="Martin, Katelyn" userId="S::katelyn.martin@cuanschutz.edu::0903915d-fb8f-4e16-bf8b-600e6ff406d9" providerId="AD" clId="Web-{80FE1BD9-AB0C-C8BC-746D-FA7012E6AE75}" dt="2022-12-15T18:28:36.283" v="490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80FE1BD9-AB0C-C8BC-746D-FA7012E6AE75}" dt="2022-12-15T18:25:49.027" v="419" actId="1076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80FE1BD9-AB0C-C8BC-746D-FA7012E6AE75}" dt="2022-12-15T18:25:07.088" v="396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25:49.027" v="419" actId="1076"/>
          <ac:spMkLst>
            <pc:docMk/>
            <pc:sldMk cId="470787452" sldId="276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80FE1BD9-AB0C-C8BC-746D-FA7012E6AE75}" dt="2022-12-15T18:17:08.414" v="201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80FE1BD9-AB0C-C8BC-746D-FA7012E6AE75}" dt="2022-12-15T18:17:08.414" v="201" actId="20577"/>
          <ac:spMkLst>
            <pc:docMk/>
            <pc:sldMk cId="882191311" sldId="280"/>
            <ac:spMk id="5" creationId="{73957E7A-E786-4906-99D2-586AA5BCA3F6}"/>
          </ac:spMkLst>
        </pc:spChg>
        <pc:picChg chg="mod">
          <ac:chgData name="Martin, Katelyn" userId="S::katelyn.martin@cuanschutz.edu::0903915d-fb8f-4e16-bf8b-600e6ff406d9" providerId="AD" clId="Web-{80FE1BD9-AB0C-C8BC-746D-FA7012E6AE75}" dt="2022-12-15T18:06:40.705" v="35" actId="1076"/>
          <ac:picMkLst>
            <pc:docMk/>
            <pc:sldMk cId="882191311" sldId="280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80FE1BD9-AB0C-C8BC-746D-FA7012E6AE75}" dt="2022-12-15T18:34:51.515" v="531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80FE1BD9-AB0C-C8BC-746D-FA7012E6AE75}" dt="2022-12-15T18:25:09.775" v="397" actId="20577"/>
          <ac:spMkLst>
            <pc:docMk/>
            <pc:sldMk cId="3181132752" sldId="281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34:51.515" v="531" actId="20577"/>
          <ac:spMkLst>
            <pc:docMk/>
            <pc:sldMk cId="3181132752" sldId="281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80FE1BD9-AB0C-C8BC-746D-FA7012E6AE75}" dt="2022-12-15T18:25:37.932" v="417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80FE1BD9-AB0C-C8BC-746D-FA7012E6AE75}" dt="2022-12-15T18:25:37.932" v="417" actId="20577"/>
          <ac:spMkLst>
            <pc:docMk/>
            <pc:sldMk cId="3423756034" sldId="282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80FE1BD9-AB0C-C8BC-746D-FA7012E6AE75}" dt="2022-12-15T18:37:38.896" v="551" actId="1076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80FE1BD9-AB0C-C8BC-746D-FA7012E6AE75}" dt="2022-12-15T18:25:12.838" v="399" actId="20577"/>
          <ac:spMkLst>
            <pc:docMk/>
            <pc:sldMk cId="4117729385" sldId="28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80FE1BD9-AB0C-C8BC-746D-FA7012E6AE75}" dt="2022-12-15T18:37:38.896" v="551" actId="1076"/>
          <ac:spMkLst>
            <pc:docMk/>
            <pc:sldMk cId="4117729385" sldId="283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80FE1BD9-AB0C-C8BC-746D-FA7012E6AE75}" dt="2022-12-15T18:33:41.684" v="528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80FE1BD9-AB0C-C8BC-746D-FA7012E6AE75}" dt="2022-12-15T18:33:41.684" v="528" actId="20577"/>
          <ac:spMkLst>
            <pc:docMk/>
            <pc:sldMk cId="730482041" sldId="284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181EEA78-CE66-7134-5318-ED77FBFCDA40}"/>
    <pc:docChg chg="modSld">
      <pc:chgData name="Martin, Katelyn" userId="S::katelyn.martin@cuanschutz.edu::0903915d-fb8f-4e16-bf8b-600e6ff406d9" providerId="AD" clId="Web-{181EEA78-CE66-7134-5318-ED77FBFCDA40}" dt="2023-02-08T18:07:51.041" v="363" actId="20577"/>
      <pc:docMkLst>
        <pc:docMk/>
      </pc:docMkLst>
      <pc:sldChg chg="modSp">
        <pc:chgData name="Martin, Katelyn" userId="S::katelyn.martin@cuanschutz.edu::0903915d-fb8f-4e16-bf8b-600e6ff406d9" providerId="AD" clId="Web-{181EEA78-CE66-7134-5318-ED77FBFCDA40}" dt="2023-02-08T16:36:27.499" v="0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81EEA78-CE66-7134-5318-ED77FBFCDA40}" dt="2023-02-08T16:36:27.499" v="0" actId="20577"/>
          <ac:spMkLst>
            <pc:docMk/>
            <pc:sldMk cId="591957937" sldId="263"/>
            <ac:spMk id="5" creationId="{D50B99F5-BF48-98E7-6B99-3CADB35CCFC5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8:07:51.041" v="363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181EEA78-CE66-7134-5318-ED77FBFCDA40}" dt="2023-02-08T18:07:51.041" v="363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181EEA78-CE66-7134-5318-ED77FBFCDA40}" dt="2023-02-08T18:07:44.884" v="362" actId="20577"/>
          <ac:spMkLst>
            <pc:docMk/>
            <pc:sldMk cId="1024239677" sldId="272"/>
            <ac:spMk id="9" creationId="{E4C59639-2C2F-45E5-8C43-893E4FFFF8DB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7:54:48.538" v="326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181EEA78-CE66-7134-5318-ED77FBFCDA40}" dt="2023-02-08T17:54:48.538" v="326" actId="20577"/>
          <ac:spMkLst>
            <pc:docMk/>
            <pc:sldMk cId="470787452" sldId="276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8:02:54.174" v="331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181EEA78-CE66-7134-5318-ED77FBFCDA40}" dt="2023-02-08T18:02:54.174" v="331" actId="20577"/>
          <ac:spMkLst>
            <pc:docMk/>
            <pc:sldMk cId="3181132752" sldId="281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6:43:41.650" v="200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181EEA78-CE66-7134-5318-ED77FBFCDA40}" dt="2023-02-08T16:43:41.650" v="200" actId="20577"/>
          <ac:spMkLst>
            <pc:docMk/>
            <pc:sldMk cId="3423756034" sldId="282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8:07:34.821" v="361" actId="20577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181EEA78-CE66-7134-5318-ED77FBFCDA40}" dt="2023-02-08T18:07:34.821" v="361" actId="20577"/>
          <ac:spMkLst>
            <pc:docMk/>
            <pc:sldMk cId="4117729385" sldId="283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181EEA78-CE66-7134-5318-ED77FBFCDA40}" dt="2023-02-08T18:04:49.396" v="355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181EEA78-CE66-7134-5318-ED77FBFCDA40}" dt="2023-02-08T18:04:49.396" v="355" actId="20577"/>
          <ac:spMkLst>
            <pc:docMk/>
            <pc:sldMk cId="730482041" sldId="284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426E95A3-0EE6-4672-B6CA-0988A8952B24}"/>
    <pc:docChg chg="addSld modSld sldOrd">
      <pc:chgData name="Martin, Katelyn" userId="S::katelyn.martin@cuanschutz.edu::0903915d-fb8f-4e16-bf8b-600e6ff406d9" providerId="AD" clId="Web-{426E95A3-0EE6-4672-B6CA-0988A8952B24}" dt="2022-10-21T19:32:43.226" v="403" actId="20577"/>
      <pc:docMkLst>
        <pc:docMk/>
      </pc:docMkLst>
      <pc:sldChg chg="addSp delSp modSp">
        <pc:chgData name="Martin, Katelyn" userId="S::katelyn.martin@cuanschutz.edu::0903915d-fb8f-4e16-bf8b-600e6ff406d9" providerId="AD" clId="Web-{426E95A3-0EE6-4672-B6CA-0988A8952B24}" dt="2022-10-21T16:28:22.792" v="157" actId="20577"/>
        <pc:sldMkLst>
          <pc:docMk/>
          <pc:sldMk cId="3632489178" sldId="267"/>
        </pc:sldMkLst>
        <pc:spChg chg="mod">
          <ac:chgData name="Martin, Katelyn" userId="S::katelyn.martin@cuanschutz.edu::0903915d-fb8f-4e16-bf8b-600e6ff406d9" providerId="AD" clId="Web-{426E95A3-0EE6-4672-B6CA-0988A8952B24}" dt="2022-10-21T16:21:44.841" v="7" actId="20577"/>
          <ac:spMkLst>
            <pc:docMk/>
            <pc:sldMk cId="3632489178" sldId="26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8:22.792" v="157" actId="20577"/>
          <ac:spMkLst>
            <pc:docMk/>
            <pc:sldMk cId="3632489178" sldId="267"/>
            <ac:spMk id="5" creationId="{73957E7A-E786-4906-99D2-586AA5BCA3F6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1:28.606" v="3" actId="14100"/>
          <ac:picMkLst>
            <pc:docMk/>
            <pc:sldMk cId="3632489178" sldId="267"/>
            <ac:picMk id="2" creationId="{F4101091-A8BA-2752-6A82-69C82310C1EC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1:24.965" v="1"/>
          <ac:picMkLst>
            <pc:docMk/>
            <pc:sldMk cId="3632489178" sldId="267"/>
            <ac:picMk id="4" creationId="{2FDF7BBD-F5DB-45A5-86BC-D4CAC9E5C88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6:24.944" v="48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426E95A3-0EE6-4672-B6CA-0988A8952B24}" dt="2022-10-21T16:26:24.944" v="48" actId="20577"/>
          <ac:spMkLst>
            <pc:docMk/>
            <pc:sldMk cId="447499876" sldId="271"/>
            <ac:spMk id="2" creationId="{1E1675DB-79C1-4B71-A512-A10A84F769D5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25:01.410" v="19" actId="20577"/>
          <ac:spMkLst>
            <pc:docMk/>
            <pc:sldMk cId="447499876" sldId="271"/>
            <ac:spMk id="3" creationId="{00000000-0000-0000-0000-000000000000}"/>
          </ac:spMkLst>
        </pc:spChg>
      </pc:sldChg>
      <pc:sldChg chg="addSp delSp modSp">
        <pc:chgData name="Martin, Katelyn" userId="S::katelyn.martin@cuanschutz.edu::0903915d-fb8f-4e16-bf8b-600e6ff406d9" providerId="AD" clId="Web-{426E95A3-0EE6-4672-B6CA-0988A8952B24}" dt="2022-10-21T16:31:25.861" v="225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426E95A3-0EE6-4672-B6CA-0988A8952B24}" dt="2022-10-21T16:30:15.124" v="201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6:31:25.861" v="225" actId="20577"/>
          <ac:spMkLst>
            <pc:docMk/>
            <pc:sldMk cId="1024239677" sldId="272"/>
            <ac:spMk id="9" creationId="{E4C59639-2C2F-45E5-8C43-893E4FFFF8DB}"/>
          </ac:spMkLst>
        </pc:spChg>
        <pc:picChg chg="add mod">
          <ac:chgData name="Martin, Katelyn" userId="S::katelyn.martin@cuanschutz.edu::0903915d-fb8f-4e16-bf8b-600e6ff406d9" providerId="AD" clId="Web-{426E95A3-0EE6-4672-B6CA-0988A8952B24}" dt="2022-10-21T16:29:03.153" v="164" actId="14100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426E95A3-0EE6-4672-B6CA-0988A8952B24}" dt="2022-10-21T16:28:57.074" v="160"/>
          <ac:picMkLst>
            <pc:docMk/>
            <pc:sldMk cId="1024239677" sldId="272"/>
            <ac:picMk id="7" creationId="{A2F33917-EDD3-4098-A53B-CECF08BCEB6A}"/>
          </ac:picMkLst>
        </pc:picChg>
      </pc:sldChg>
      <pc:sldChg chg="modSp">
        <pc:chgData name="Martin, Katelyn" userId="S::katelyn.martin@cuanschutz.edu::0903915d-fb8f-4e16-bf8b-600e6ff406d9" providerId="AD" clId="Web-{426E95A3-0EE6-4672-B6CA-0988A8952B24}" dt="2022-10-21T16:22:00.341" v="11" actId="1076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426E95A3-0EE6-4672-B6CA-0988A8952B24}" dt="2022-10-21T16:22:00.341" v="11" actId="1076"/>
          <ac:spMkLst>
            <pc:docMk/>
            <pc:sldMk cId="3047961326" sldId="273"/>
            <ac:spMk id="5" creationId="{80667483-4767-4BE3-82D5-1987D02F7C80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6:33:03.036" v="230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426E95A3-0EE6-4672-B6CA-0988A8952B24}" dt="2022-10-21T16:33:03.036" v="230" actId="20577"/>
          <ac:spMkLst>
            <pc:docMk/>
            <pc:sldMk cId="1449922705" sldId="275"/>
            <ac:spMk id="2" creationId="{1E1675DB-79C1-4B71-A512-A10A84F769D5}"/>
          </ac:spMkLst>
        </pc:spChg>
      </pc:sldChg>
      <pc:sldChg chg="delSp modSp add ord replId">
        <pc:chgData name="Martin, Katelyn" userId="S::katelyn.martin@cuanschutz.edu::0903915d-fb8f-4e16-bf8b-600e6ff406d9" providerId="AD" clId="Web-{426E95A3-0EE6-4672-B6CA-0988A8952B24}" dt="2022-10-21T19:32:13.991" v="391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426E95A3-0EE6-4672-B6CA-0988A8952B24}" dt="2022-10-21T16:33:20.412" v="235" actId="20577"/>
          <ac:spMkLst>
            <pc:docMk/>
            <pc:sldMk cId="470787452" sldId="276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426E95A3-0EE6-4672-B6CA-0988A8952B24}" dt="2022-10-21T19:32:13.991" v="391" actId="20577"/>
          <ac:spMkLst>
            <pc:docMk/>
            <pc:sldMk cId="470787452" sldId="276"/>
            <ac:spMk id="5" creationId="{73957E7A-E786-4906-99D2-586AA5BCA3F6}"/>
          </ac:spMkLst>
        </pc:spChg>
        <pc:picChg chg="del">
          <ac:chgData name="Martin, Katelyn" userId="S::katelyn.martin@cuanschutz.edu::0903915d-fb8f-4e16-bf8b-600e6ff406d9" providerId="AD" clId="Web-{426E95A3-0EE6-4672-B6CA-0988A8952B24}" dt="2022-10-21T19:29:00.314" v="296"/>
          <ac:picMkLst>
            <pc:docMk/>
            <pc:sldMk cId="470787452" sldId="276"/>
            <ac:picMk id="2" creationId="{F4101091-A8BA-2752-6A82-69C82310C1EC}"/>
          </ac:picMkLst>
        </pc:picChg>
      </pc:sldChg>
      <pc:sldChg chg="modSp add replId">
        <pc:chgData name="Martin, Katelyn" userId="S::katelyn.martin@cuanschutz.edu::0903915d-fb8f-4e16-bf8b-600e6ff406d9" providerId="AD" clId="Web-{426E95A3-0EE6-4672-B6CA-0988A8952B24}" dt="2022-10-21T19:30:14.347" v="333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426E95A3-0EE6-4672-B6CA-0988A8952B24}" dt="2022-10-21T19:30:14.347" v="333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426E95A3-0EE6-4672-B6CA-0988A8952B24}" dt="2022-10-21T19:32:35.491" v="39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426E95A3-0EE6-4672-B6CA-0988A8952B24}" dt="2022-10-21T19:28:34.204" v="286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29:48.206" v="319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426E95A3-0EE6-4672-B6CA-0988A8952B24}" dt="2022-10-21T19:29:48.206" v="319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10.460" v="38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426E95A3-0EE6-4672-B6CA-0988A8952B24}" dt="2022-10-21T19:32:10.460" v="389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modSp add replId">
        <pc:chgData name="Martin, Katelyn" userId="S::katelyn.martin@cuanschutz.edu::0903915d-fb8f-4e16-bf8b-600e6ff406d9" providerId="AD" clId="Web-{426E95A3-0EE6-4672-B6CA-0988A8952B24}" dt="2022-10-21T19:32:43.226" v="403" actId="20577"/>
        <pc:sldMkLst>
          <pc:docMk/>
          <pc:sldMk cId="1614879426" sldId="281"/>
        </pc:sldMkLst>
        <pc:spChg chg="mod">
          <ac:chgData name="Martin, Katelyn" userId="S::katelyn.martin@cuanschutz.edu::0903915d-fb8f-4e16-bf8b-600e6ff406d9" providerId="AD" clId="Web-{426E95A3-0EE6-4672-B6CA-0988A8952B24}" dt="2022-10-21T19:32:43.226" v="403" actId="20577"/>
          <ac:spMkLst>
            <pc:docMk/>
            <pc:sldMk cId="1614879426" sldId="281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59DF2660-52F3-498A-A833-85FAFC1C0D6E}"/>
    <pc:docChg chg="modSld">
      <pc:chgData name="Martin, Katelyn" userId="S::katelyn.martin@cuanschutz.edu::0903915d-fb8f-4e16-bf8b-600e6ff406d9" providerId="AD" clId="Web-{59DF2660-52F3-498A-A833-85FAFC1C0D6E}" dt="2022-10-21T15:46:42.189" v="277" actId="20577"/>
      <pc:docMkLst>
        <pc:docMk/>
      </pc:docMkLst>
      <pc:sldChg chg="modSp">
        <pc:chgData name="Martin, Katelyn" userId="S::katelyn.martin@cuanschutz.edu::0903915d-fb8f-4e16-bf8b-600e6ff406d9" providerId="AD" clId="Web-{59DF2660-52F3-498A-A833-85FAFC1C0D6E}" dt="2022-10-21T15:33:07.060" v="31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59DF2660-52F3-498A-A833-85FAFC1C0D6E}" dt="2022-10-21T15:33:07.060" v="31" actId="20577"/>
          <ac:spMkLst>
            <pc:docMk/>
            <pc:sldMk cId="59716369" sldId="260"/>
            <ac:spMk id="2" creationId="{5C83FEFB-AD38-4068-894A-190B33D796A5}"/>
          </ac:spMkLst>
        </pc:spChg>
      </pc:sldChg>
      <pc:sldChg chg="addSp modSp">
        <pc:chgData name="Martin, Katelyn" userId="S::katelyn.martin@cuanschutz.edu::0903915d-fb8f-4e16-bf8b-600e6ff406d9" providerId="AD" clId="Web-{59DF2660-52F3-498A-A833-85FAFC1C0D6E}" dt="2022-10-21T15:42:35.949" v="181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59DF2660-52F3-498A-A833-85FAFC1C0D6E}" dt="2022-10-21T15:36:03.549" v="41" actId="20577"/>
          <ac:spMkLst>
            <pc:docMk/>
            <pc:sldMk cId="591957937" sldId="263"/>
            <ac:spMk id="3" creationId="{00000000-0000-0000-0000-000000000000}"/>
          </ac:spMkLst>
        </pc:spChg>
        <pc:spChg chg="add mod">
          <ac:chgData name="Martin, Katelyn" userId="S::katelyn.martin@cuanschutz.edu::0903915d-fb8f-4e16-bf8b-600e6ff406d9" providerId="AD" clId="Web-{59DF2660-52F3-498A-A833-85FAFC1C0D6E}" dt="2022-10-21T15:42:35.949" v="181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39:01.741" v="154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59DF2660-52F3-498A-A833-85FAFC1C0D6E}" dt="2022-10-21T15:46:42.189" v="277" actId="20577"/>
        <pc:sldMkLst>
          <pc:docMk/>
          <pc:sldMk cId="3047961326" sldId="273"/>
        </pc:sldMkLst>
        <pc:spChg chg="mod">
          <ac:chgData name="Martin, Katelyn" userId="S::katelyn.martin@cuanschutz.edu::0903915d-fb8f-4e16-bf8b-600e6ff406d9" providerId="AD" clId="Web-{59DF2660-52F3-498A-A833-85FAFC1C0D6E}" dt="2022-10-21T15:42:51.246" v="185" actId="20577"/>
          <ac:spMkLst>
            <pc:docMk/>
            <pc:sldMk cId="3047961326" sldId="27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42.189" v="277" actId="20577"/>
          <ac:spMkLst>
            <pc:docMk/>
            <pc:sldMk cId="3047961326" sldId="273"/>
            <ac:spMk id="5" creationId="{80667483-4767-4BE3-82D5-1987D02F7C80}"/>
          </ac:spMkLst>
        </pc:spChg>
        <pc:spChg chg="mod">
          <ac:chgData name="Martin, Katelyn" userId="S::katelyn.martin@cuanschutz.edu::0903915d-fb8f-4e16-bf8b-600e6ff406d9" providerId="AD" clId="Web-{59DF2660-52F3-498A-A833-85FAFC1C0D6E}" dt="2022-10-21T15:46:00.798" v="253" actId="20577"/>
          <ac:spMkLst>
            <pc:docMk/>
            <pc:sldMk cId="3047961326" sldId="273"/>
            <ac:spMk id="6" creationId="{F38E8CAD-DCF1-4831-9B7F-8464F9A9737A}"/>
          </ac:spMkLst>
        </pc:spChg>
        <pc:picChg chg="mod">
          <ac:chgData name="Martin, Katelyn" userId="S::katelyn.martin@cuanschutz.edu::0903915d-fb8f-4e16-bf8b-600e6ff406d9" providerId="AD" clId="Web-{59DF2660-52F3-498A-A833-85FAFC1C0D6E}" dt="2022-10-21T15:44:32.171" v="250" actId="1076"/>
          <ac:picMkLst>
            <pc:docMk/>
            <pc:sldMk cId="3047961326" sldId="273"/>
            <ac:picMk id="8" creationId="{50F52CB6-AE10-4A73-899C-4E2090F8276A}"/>
          </ac:picMkLst>
        </pc:picChg>
      </pc:sldChg>
    </pc:docChg>
  </pc:docChgLst>
  <pc:docChgLst>
    <pc:chgData name="Martin, Katelyn" userId="S::katelyn.martin@cuanschutz.edu::0903915d-fb8f-4e16-bf8b-600e6ff406d9" providerId="AD" clId="Web-{A8E3CA9B-303B-4C88-B078-51FD62E198CC}"/>
    <pc:docChg chg="addSld modSld sldOrd">
      <pc:chgData name="Martin, Katelyn" userId="S::katelyn.martin@cuanschutz.edu::0903915d-fb8f-4e16-bf8b-600e6ff406d9" providerId="AD" clId="Web-{A8E3CA9B-303B-4C88-B078-51FD62E198CC}" dt="2023-02-08T16:27:01.567" v="60" actId="1076"/>
      <pc:docMkLst>
        <pc:docMk/>
      </pc:docMkLst>
      <pc:sldChg chg="modSp">
        <pc:chgData name="Martin, Katelyn" userId="S::katelyn.martin@cuanschutz.edu::0903915d-fb8f-4e16-bf8b-600e6ff406d9" providerId="AD" clId="Web-{A8E3CA9B-303B-4C88-B078-51FD62E198CC}" dt="2023-02-08T16:25:12.643" v="0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A8E3CA9B-303B-4C88-B078-51FD62E198CC}" dt="2023-02-08T16:25:12.643" v="0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modSp add ord replId">
        <pc:chgData name="Martin, Katelyn" userId="S::katelyn.martin@cuanschutz.edu::0903915d-fb8f-4e16-bf8b-600e6ff406d9" providerId="AD" clId="Web-{A8E3CA9B-303B-4C88-B078-51FD62E198CC}" dt="2023-02-08T16:27:01.567" v="60" actId="1076"/>
        <pc:sldMkLst>
          <pc:docMk/>
          <pc:sldMk cId="1426590854" sldId="285"/>
        </pc:sldMkLst>
        <pc:spChg chg="mod">
          <ac:chgData name="Martin, Katelyn" userId="S::katelyn.martin@cuanschutz.edu::0903915d-fb8f-4e16-bf8b-600e6ff406d9" providerId="AD" clId="Web-{A8E3CA9B-303B-4C88-B078-51FD62E198CC}" dt="2023-02-08T16:26:46.426" v="55" actId="20577"/>
          <ac:spMkLst>
            <pc:docMk/>
            <pc:sldMk cId="1426590854" sldId="285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8E3CA9B-303B-4C88-B078-51FD62E198CC}" dt="2023-02-08T16:27:01.567" v="60" actId="1076"/>
          <ac:spMkLst>
            <pc:docMk/>
            <pc:sldMk cId="1426590854" sldId="285"/>
            <ac:spMk id="5" creationId="{73957E7A-E786-4906-99D2-586AA5BCA3F6}"/>
          </ac:spMkLst>
        </pc:spChg>
      </pc:sldChg>
    </pc:docChg>
  </pc:docChgLst>
  <pc:docChgLst>
    <pc:chgData name="Martin, Katelyn" userId="S::katelyn.martin@cuanschutz.edu::0903915d-fb8f-4e16-bf8b-600e6ff406d9" providerId="AD" clId="Web-{1349F1CE-2C84-4AF4-BAFC-DC5C220268BE}"/>
    <pc:docChg chg="modSld">
      <pc:chgData name="Martin, Katelyn" userId="S::katelyn.martin@cuanschutz.edu::0903915d-fb8f-4e16-bf8b-600e6ff406d9" providerId="AD" clId="Web-{1349F1CE-2C84-4AF4-BAFC-DC5C220268BE}" dt="2023-02-07T23:39:16.382" v="51" actId="20577"/>
      <pc:docMkLst>
        <pc:docMk/>
      </pc:docMkLst>
      <pc:sldChg chg="modSp">
        <pc:chgData name="Martin, Katelyn" userId="S::katelyn.martin@cuanschutz.edu::0903915d-fb8f-4e16-bf8b-600e6ff406d9" providerId="AD" clId="Web-{1349F1CE-2C84-4AF4-BAFC-DC5C220268BE}" dt="2023-02-07T23:36:43.474" v="10" actId="14100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1349F1CE-2C84-4AF4-BAFC-DC5C220268BE}" dt="2023-02-07T23:36:29.005" v="5" actId="20577"/>
          <ac:spMkLst>
            <pc:docMk/>
            <pc:sldMk cId="59716369" sldId="260"/>
            <ac:spMk id="3" creationId="{3AF5702D-FB9C-2D8E-FB5C-7C67D0D4CBB3}"/>
          </ac:spMkLst>
        </pc:spChg>
        <pc:spChg chg="mod">
          <ac:chgData name="Martin, Katelyn" userId="S::katelyn.martin@cuanschutz.edu::0903915d-fb8f-4e16-bf8b-600e6ff406d9" providerId="AD" clId="Web-{1349F1CE-2C84-4AF4-BAFC-DC5C220268BE}" dt="2023-02-07T23:36:43.474" v="10" actId="14100"/>
          <ac:spMkLst>
            <pc:docMk/>
            <pc:sldMk cId="59716369" sldId="260"/>
            <ac:spMk id="5" creationId="{31F89C19-DA17-0E9B-C3B0-6C22F114B0CE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31.022" v="35" actId="1076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349F1CE-2C84-4AF4-BAFC-DC5C220268BE}" dt="2023-02-07T23:38:07.475" v="26" actId="1076"/>
          <ac:spMkLst>
            <pc:docMk/>
            <pc:sldMk cId="591957937" sldId="263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1349F1CE-2C84-4AF4-BAFC-DC5C220268BE}" dt="2023-02-07T23:38:28.287" v="34" actId="1076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1349F1CE-2C84-4AF4-BAFC-DC5C220268BE}" dt="2023-02-07T23:38:31.022" v="35" actId="1076"/>
          <ac:picMkLst>
            <pc:docMk/>
            <pc:sldMk cId="591957937" sldId="263"/>
            <ac:picMk id="4" creationId="{6020B2B4-F942-4045-A245-D7C6748C7905}"/>
          </ac:picMkLst>
        </pc:picChg>
      </pc:sldChg>
      <pc:sldChg chg="modSp">
        <pc:chgData name="Martin, Katelyn" userId="S::katelyn.martin@cuanschutz.edu::0903915d-fb8f-4e16-bf8b-600e6ff406d9" providerId="AD" clId="Web-{1349F1CE-2C84-4AF4-BAFC-DC5C220268BE}" dt="2023-02-07T23:37:03.786" v="11" actId="1076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1349F1CE-2C84-4AF4-BAFC-DC5C220268BE}" dt="2023-02-07T23:37:03.786" v="11" actId="1076"/>
          <ac:spMkLst>
            <pc:docMk/>
            <pc:sldMk cId="447499876" sldId="271"/>
            <ac:spMk id="2" creationId="{1E1675DB-79C1-4B71-A512-A10A84F769D5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7:24.771" v="16" actId="1076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1349F1CE-2C84-4AF4-BAFC-DC5C220268BE}" dt="2023-02-07T23:37:23.271" v="15" actId="20577"/>
          <ac:spMkLst>
            <pc:docMk/>
            <pc:sldMk cId="1024239677" sldId="272"/>
            <ac:spMk id="2" creationId="{87E50E1E-8935-48DA-AE5C-8EF9899F9039}"/>
          </ac:spMkLst>
        </pc:spChg>
        <pc:picChg chg="mod">
          <ac:chgData name="Martin, Katelyn" userId="S::katelyn.martin@cuanschutz.edu::0903915d-fb8f-4e16-bf8b-600e6ff406d9" providerId="AD" clId="Web-{1349F1CE-2C84-4AF4-BAFC-DC5C220268BE}" dt="2023-02-07T23:37:24.771" v="16" actId="1076"/>
          <ac:picMkLst>
            <pc:docMk/>
            <pc:sldMk cId="1024239677" sldId="272"/>
            <ac:picMk id="4" creationId="{B0126DB0-47BD-18CD-EA77-2203A9CED828}"/>
          </ac:picMkLst>
        </pc:picChg>
      </pc:sldChg>
      <pc:sldChg chg="modSp">
        <pc:chgData name="Martin, Katelyn" userId="S::katelyn.martin@cuanschutz.edu::0903915d-fb8f-4e16-bf8b-600e6ff406d9" providerId="AD" clId="Web-{1349F1CE-2C84-4AF4-BAFC-DC5C220268BE}" dt="2023-02-07T23:38:41.069" v="37" actId="20577"/>
        <pc:sldMkLst>
          <pc:docMk/>
          <pc:sldMk cId="470787452" sldId="276"/>
        </pc:sldMkLst>
        <pc:spChg chg="mod">
          <ac:chgData name="Martin, Katelyn" userId="S::katelyn.martin@cuanschutz.edu::0903915d-fb8f-4e16-bf8b-600e6ff406d9" providerId="AD" clId="Web-{1349F1CE-2C84-4AF4-BAFC-DC5C220268BE}" dt="2023-02-07T23:38:41.069" v="37" actId="20577"/>
          <ac:spMkLst>
            <pc:docMk/>
            <pc:sldMk cId="470787452" sldId="276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47.038" v="38" actId="20577"/>
        <pc:sldMkLst>
          <pc:docMk/>
          <pc:sldMk cId="3181132752" sldId="281"/>
        </pc:sldMkLst>
        <pc:spChg chg="mod">
          <ac:chgData name="Martin, Katelyn" userId="S::katelyn.martin@cuanschutz.edu::0903915d-fb8f-4e16-bf8b-600e6ff406d9" providerId="AD" clId="Web-{1349F1CE-2C84-4AF4-BAFC-DC5C220268BE}" dt="2023-02-07T23:38:47.038" v="38" actId="20577"/>
          <ac:spMkLst>
            <pc:docMk/>
            <pc:sldMk cId="3181132752" sldId="281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8:55.757" v="46" actId="20577"/>
        <pc:sldMkLst>
          <pc:docMk/>
          <pc:sldMk cId="3423756034" sldId="282"/>
        </pc:sldMkLst>
        <pc:spChg chg="mod">
          <ac:chgData name="Martin, Katelyn" userId="S::katelyn.martin@cuanschutz.edu::0903915d-fb8f-4e16-bf8b-600e6ff406d9" providerId="AD" clId="Web-{1349F1CE-2C84-4AF4-BAFC-DC5C220268BE}" dt="2023-02-07T23:38:55.757" v="46" actId="20577"/>
          <ac:spMkLst>
            <pc:docMk/>
            <pc:sldMk cId="3423756034" sldId="282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9:16.382" v="51" actId="20577"/>
        <pc:sldMkLst>
          <pc:docMk/>
          <pc:sldMk cId="4117729385" sldId="283"/>
        </pc:sldMkLst>
        <pc:spChg chg="mod">
          <ac:chgData name="Martin, Katelyn" userId="S::katelyn.martin@cuanschutz.edu::0903915d-fb8f-4e16-bf8b-600e6ff406d9" providerId="AD" clId="Web-{1349F1CE-2C84-4AF4-BAFC-DC5C220268BE}" dt="2023-02-07T23:39:16.382" v="51" actId="20577"/>
          <ac:spMkLst>
            <pc:docMk/>
            <pc:sldMk cId="4117729385" sldId="283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349F1CE-2C84-4AF4-BAFC-DC5C220268BE}" dt="2023-02-07T23:39:02.069" v="48" actId="20577"/>
        <pc:sldMkLst>
          <pc:docMk/>
          <pc:sldMk cId="730482041" sldId="284"/>
        </pc:sldMkLst>
        <pc:spChg chg="mod">
          <ac:chgData name="Martin, Katelyn" userId="S::katelyn.martin@cuanschutz.edu::0903915d-fb8f-4e16-bf8b-600e6ff406d9" providerId="AD" clId="Web-{1349F1CE-2C84-4AF4-BAFC-DC5C220268BE}" dt="2023-02-07T23:39:02.069" v="48" actId="20577"/>
          <ac:spMkLst>
            <pc:docMk/>
            <pc:sldMk cId="730482041" sldId="284"/>
            <ac:spMk id="3" creationId="{00000000-0000-0000-0000-000000000000}"/>
          </ac:spMkLst>
        </pc:spChg>
      </pc:sldChg>
    </pc:docChg>
  </pc:docChgLst>
  <pc:docChgLst>
    <pc:chgData name="Martin, Katelyn" userId="S::katelyn.martin@cuanschutz.edu::0903915d-fb8f-4e16-bf8b-600e6ff406d9" providerId="AD" clId="Web-{ABE940B0-87F8-F0A4-18B8-E4B40FC01C85}"/>
    <pc:docChg chg="delSld modSld sldOrd">
      <pc:chgData name="Martin, Katelyn" userId="S::katelyn.martin@cuanschutz.edu::0903915d-fb8f-4e16-bf8b-600e6ff406d9" providerId="AD" clId="Web-{ABE940B0-87F8-F0A4-18B8-E4B40FC01C85}" dt="2022-11-02T19:10:55.061" v="159" actId="20577"/>
      <pc:docMkLst>
        <pc:docMk/>
      </pc:docMkLst>
      <pc:sldChg chg="delSp modSp">
        <pc:chgData name="Martin, Katelyn" userId="S::katelyn.martin@cuanschutz.edu::0903915d-fb8f-4e16-bf8b-600e6ff406d9" providerId="AD" clId="Web-{ABE940B0-87F8-F0A4-18B8-E4B40FC01C85}" dt="2022-11-02T18:04:39.581" v="42" actId="20577"/>
        <pc:sldMkLst>
          <pc:docMk/>
          <pc:sldMk cId="1024239677" sldId="272"/>
        </pc:sldMkLst>
        <pc:spChg chg="del mod">
          <ac:chgData name="Martin, Katelyn" userId="S::katelyn.martin@cuanschutz.edu::0903915d-fb8f-4e16-bf8b-600e6ff406d9" providerId="AD" clId="Web-{ABE940B0-87F8-F0A4-18B8-E4B40FC01C85}" dt="2022-11-02T18:04:23.595" v="38"/>
          <ac:spMkLst>
            <pc:docMk/>
            <pc:sldMk cId="1024239677" sldId="272"/>
            <ac:spMk id="5" creationId="{577AACA7-134A-4F6B-B1B1-466FFD8D9E05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8:04:39.581" v="42" actId="20577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ABE940B0-87F8-F0A4-18B8-E4B40FC01C85}" dt="2022-11-02T18:04:30.143" v="41" actId="1076"/>
          <ac:picMkLst>
            <pc:docMk/>
            <pc:sldMk cId="1024239677" sldId="272"/>
            <ac:picMk id="4" creationId="{B0126DB0-47BD-18CD-EA77-2203A9CED828}"/>
          </ac:picMkLst>
        </pc:picChg>
        <pc:picChg chg="del">
          <ac:chgData name="Martin, Katelyn" userId="S::katelyn.martin@cuanschutz.edu::0903915d-fb8f-4e16-bf8b-600e6ff406d9" providerId="AD" clId="Web-{ABE940B0-87F8-F0A4-18B8-E4B40FC01C85}" dt="2022-11-02T18:04:20.986" v="35"/>
          <ac:picMkLst>
            <pc:docMk/>
            <pc:sldMk cId="1024239677" sldId="272"/>
            <ac:picMk id="6" creationId="{4A58BD32-4062-4C9C-B4B7-A13924BFC62A}"/>
          </ac:picMkLst>
        </pc:picChg>
      </pc:sldChg>
      <pc:sldChg chg="modSp ord">
        <pc:chgData name="Martin, Katelyn" userId="S::katelyn.martin@cuanschutz.edu::0903915d-fb8f-4e16-bf8b-600e6ff406d9" providerId="AD" clId="Web-{ABE940B0-87F8-F0A4-18B8-E4B40FC01C85}" dt="2022-11-02T19:10:15.434" v="147" actId="20577"/>
        <pc:sldMkLst>
          <pc:docMk/>
          <pc:sldMk cId="294545876" sldId="277"/>
        </pc:sldMkLst>
        <pc:spChg chg="mod">
          <ac:chgData name="Martin, Katelyn" userId="S::katelyn.martin@cuanschutz.edu::0903915d-fb8f-4e16-bf8b-600e6ff406d9" providerId="AD" clId="Web-{ABE940B0-87F8-F0A4-18B8-E4B40FC01C85}" dt="2022-11-02T19:08:38.510" v="124" actId="20577"/>
          <ac:spMkLst>
            <pc:docMk/>
            <pc:sldMk cId="294545876" sldId="277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15.434" v="147" actId="20577"/>
          <ac:spMkLst>
            <pc:docMk/>
            <pc:sldMk cId="294545876" sldId="277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8:05:39.225" v="63"/>
        <pc:sldMkLst>
          <pc:docMk/>
          <pc:sldMk cId="3608304080" sldId="278"/>
        </pc:sldMkLst>
        <pc:spChg chg="mod">
          <ac:chgData name="Martin, Katelyn" userId="S::katelyn.martin@cuanschutz.edu::0903915d-fb8f-4e16-bf8b-600e6ff406d9" providerId="AD" clId="Web-{ABE940B0-87F8-F0A4-18B8-E4B40FC01C85}" dt="2022-11-02T18:04:18.751" v="34" actId="20577"/>
          <ac:spMkLst>
            <pc:docMk/>
            <pc:sldMk cId="3608304080" sldId="278"/>
            <ac:spMk id="5" creationId="{73957E7A-E786-4906-99D2-586AA5BCA3F6}"/>
          </ac:spMkLst>
        </pc:spChg>
      </pc:sldChg>
      <pc:sldChg chg="modSp ord">
        <pc:chgData name="Martin, Katelyn" userId="S::katelyn.martin@cuanschutz.edu::0903915d-fb8f-4e16-bf8b-600e6ff406d9" providerId="AD" clId="Web-{ABE940B0-87F8-F0A4-18B8-E4B40FC01C85}" dt="2022-11-02T19:07:44.071" v="87" actId="20577"/>
        <pc:sldMkLst>
          <pc:docMk/>
          <pc:sldMk cId="814788397" sldId="279"/>
        </pc:sldMkLst>
        <pc:spChg chg="mod">
          <ac:chgData name="Martin, Katelyn" userId="S::katelyn.martin@cuanschutz.edu::0903915d-fb8f-4e16-bf8b-600e6ff406d9" providerId="AD" clId="Web-{ABE940B0-87F8-F0A4-18B8-E4B40FC01C85}" dt="2022-11-02T19:07:40.039" v="85" actId="20577"/>
          <ac:spMkLst>
            <pc:docMk/>
            <pc:sldMk cId="814788397" sldId="279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07:44.071" v="87" actId="20577"/>
          <ac:spMkLst>
            <pc:docMk/>
            <pc:sldMk cId="814788397" sldId="279"/>
            <ac:spMk id="5" creationId="{73957E7A-E786-4906-99D2-586AA5BCA3F6}"/>
          </ac:spMkLst>
        </pc:spChg>
      </pc:sldChg>
      <pc:sldChg chg="modSp">
        <pc:chgData name="Martin, Katelyn" userId="S::katelyn.martin@cuanschutz.edu::0903915d-fb8f-4e16-bf8b-600e6ff406d9" providerId="AD" clId="Web-{ABE940B0-87F8-F0A4-18B8-E4B40FC01C85}" dt="2022-11-02T19:10:55.061" v="159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ABE940B0-87F8-F0A4-18B8-E4B40FC01C85}" dt="2022-11-02T19:10:55.061" v="159" actId="20577"/>
          <ac:spMkLst>
            <pc:docMk/>
            <pc:sldMk cId="882191311" sldId="280"/>
            <ac:spMk id="3" creationId="{00000000-0000-0000-0000-000000000000}"/>
          </ac:spMkLst>
        </pc:spChg>
        <pc:spChg chg="mod">
          <ac:chgData name="Martin, Katelyn" userId="S::katelyn.martin@cuanschutz.edu::0903915d-fb8f-4e16-bf8b-600e6ff406d9" providerId="AD" clId="Web-{ABE940B0-87F8-F0A4-18B8-E4B40FC01C85}" dt="2022-11-02T19:10:53.514" v="157" actId="20577"/>
          <ac:spMkLst>
            <pc:docMk/>
            <pc:sldMk cId="882191311" sldId="280"/>
            <ac:spMk id="5" creationId="{73957E7A-E786-4906-99D2-586AA5BCA3F6}"/>
          </ac:spMkLst>
        </pc:spChg>
      </pc:sldChg>
      <pc:sldChg chg="del ord">
        <pc:chgData name="Martin, Katelyn" userId="S::katelyn.martin@cuanschutz.edu::0903915d-fb8f-4e16-bf8b-600e6ff406d9" providerId="AD" clId="Web-{ABE940B0-87F8-F0A4-18B8-E4B40FC01C85}" dt="2022-11-02T18:05:33.959" v="61"/>
        <pc:sldMkLst>
          <pc:docMk/>
          <pc:sldMk cId="1614879426" sldId="281"/>
        </pc:sldMkLst>
      </pc:sldChg>
    </pc:docChg>
  </pc:docChgLst>
  <pc:docChgLst>
    <pc:chgData name="Martin, Katelyn" userId="S::katelyn.martin@cuanschutz.edu::0903915d-fb8f-4e16-bf8b-600e6ff406d9" providerId="AD" clId="Web-{6C736345-6D05-41E2-AF71-5C24022B91C4}"/>
    <pc:docChg chg="delSld modSld">
      <pc:chgData name="Martin, Katelyn" userId="S::katelyn.martin@cuanschutz.edu::0903915d-fb8f-4e16-bf8b-600e6ff406d9" providerId="AD" clId="Web-{6C736345-6D05-41E2-AF71-5C24022B91C4}" dt="2022-11-02T16:52:38.678" v="55"/>
      <pc:docMkLst>
        <pc:docMk/>
      </pc:docMkLst>
      <pc:sldChg chg="modSp">
        <pc:chgData name="Martin, Katelyn" userId="S::katelyn.martin@cuanschutz.edu::0903915d-fb8f-4e16-bf8b-600e6ff406d9" providerId="AD" clId="Web-{6C736345-6D05-41E2-AF71-5C24022B91C4}" dt="2022-11-02T16:51:25.126" v="24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6C736345-6D05-41E2-AF71-5C24022B91C4}" dt="2022-11-02T16:51:25.126" v="24" actId="20577"/>
          <ac:spMkLst>
            <pc:docMk/>
            <pc:sldMk cId="447499876" sldId="271"/>
            <ac:spMk id="2" creationId="{1E1675DB-79C1-4B71-A512-A10A84F769D5}"/>
          </ac:spMkLst>
        </pc:spChg>
      </pc:sldChg>
      <pc:sldChg chg="del">
        <pc:chgData name="Martin, Katelyn" userId="S::katelyn.martin@cuanschutz.edu::0903915d-fb8f-4e16-bf8b-600e6ff406d9" providerId="AD" clId="Web-{6C736345-6D05-41E2-AF71-5C24022B91C4}" dt="2022-11-02T16:52:38.678" v="55"/>
        <pc:sldMkLst>
          <pc:docMk/>
          <pc:sldMk cId="4012716300" sldId="274"/>
        </pc:sldMkLst>
      </pc:sldChg>
      <pc:sldChg chg="modSp">
        <pc:chgData name="Martin, Katelyn" userId="S::katelyn.martin@cuanschutz.edu::0903915d-fb8f-4e16-bf8b-600e6ff406d9" providerId="AD" clId="Web-{6C736345-6D05-41E2-AF71-5C24022B91C4}" dt="2022-11-02T16:52:20.676" v="54" actId="20577"/>
        <pc:sldMkLst>
          <pc:docMk/>
          <pc:sldMk cId="1449922705" sldId="275"/>
        </pc:sldMkLst>
        <pc:spChg chg="mod">
          <ac:chgData name="Martin, Katelyn" userId="S::katelyn.martin@cuanschutz.edu::0903915d-fb8f-4e16-bf8b-600e6ff406d9" providerId="AD" clId="Web-{6C736345-6D05-41E2-AF71-5C24022B91C4}" dt="2022-11-02T16:52:20.676" v="54" actId="20577"/>
          <ac:spMkLst>
            <pc:docMk/>
            <pc:sldMk cId="1449922705" sldId="275"/>
            <ac:spMk id="2" creationId="{1E1675DB-79C1-4B71-A512-A10A84F769D5}"/>
          </ac:spMkLst>
        </pc:spChg>
      </pc:sldChg>
    </pc:docChg>
  </pc:docChgLst>
  <pc:docChgLst>
    <pc:chgData name="Martin, Katelyn" userId="S::katelyn.martin@cuanschutz.edu::0903915d-fb8f-4e16-bf8b-600e6ff406d9" providerId="AD" clId="Web-{14F88437-AC3D-4A58-984C-8E43DFC43B71}"/>
    <pc:docChg chg="delSld modSld">
      <pc:chgData name="Martin, Katelyn" userId="S::katelyn.martin@cuanschutz.edu::0903915d-fb8f-4e16-bf8b-600e6ff406d9" providerId="AD" clId="Web-{14F88437-AC3D-4A58-984C-8E43DFC43B71}" dt="2022-12-15T18:05:17.647" v="113" actId="20577"/>
      <pc:docMkLst>
        <pc:docMk/>
      </pc:docMkLst>
      <pc:sldChg chg="modSp">
        <pc:chgData name="Martin, Katelyn" userId="S::katelyn.martin@cuanschutz.edu::0903915d-fb8f-4e16-bf8b-600e6ff406d9" providerId="AD" clId="Web-{14F88437-AC3D-4A58-984C-8E43DFC43B71}" dt="2022-12-15T18:01:07.517" v="5" actId="20577"/>
        <pc:sldMkLst>
          <pc:docMk/>
          <pc:sldMk cId="59716369" sldId="260"/>
        </pc:sldMkLst>
        <pc:spChg chg="mod">
          <ac:chgData name="Martin, Katelyn" userId="S::katelyn.martin@cuanschutz.edu::0903915d-fb8f-4e16-bf8b-600e6ff406d9" providerId="AD" clId="Web-{14F88437-AC3D-4A58-984C-8E43DFC43B71}" dt="2022-12-15T18:01:07.517" v="5" actId="20577"/>
          <ac:spMkLst>
            <pc:docMk/>
            <pc:sldMk cId="59716369" sldId="260"/>
            <ac:spMk id="2" creationId="{5C83FEFB-AD38-4068-894A-190B33D796A5}"/>
          </ac:spMkLst>
        </pc:spChg>
      </pc:sldChg>
      <pc:sldChg chg="addSp delSp modSp">
        <pc:chgData name="Martin, Katelyn" userId="S::katelyn.martin@cuanschutz.edu::0903915d-fb8f-4e16-bf8b-600e6ff406d9" providerId="AD" clId="Web-{14F88437-AC3D-4A58-984C-8E43DFC43B71}" dt="2022-12-15T18:04:26.053" v="102" actId="20577"/>
        <pc:sldMkLst>
          <pc:docMk/>
          <pc:sldMk cId="591957937" sldId="263"/>
        </pc:sldMkLst>
        <pc:spChg chg="mod">
          <ac:chgData name="Martin, Katelyn" userId="S::katelyn.martin@cuanschutz.edu::0903915d-fb8f-4e16-bf8b-600e6ff406d9" providerId="AD" clId="Web-{14F88437-AC3D-4A58-984C-8E43DFC43B71}" dt="2022-12-15T18:04:26.053" v="102" actId="20577"/>
          <ac:spMkLst>
            <pc:docMk/>
            <pc:sldMk cId="591957937" sldId="263"/>
            <ac:spMk id="3" creationId="{00000000-0000-0000-0000-000000000000}"/>
          </ac:spMkLst>
        </pc:spChg>
        <pc:spChg chg="add del mod">
          <ac:chgData name="Martin, Katelyn" userId="S::katelyn.martin@cuanschutz.edu::0903915d-fb8f-4e16-bf8b-600e6ff406d9" providerId="AD" clId="Web-{14F88437-AC3D-4A58-984C-8E43DFC43B71}" dt="2022-12-15T18:03:03.691" v="55" actId="20577"/>
          <ac:spMkLst>
            <pc:docMk/>
            <pc:sldMk cId="591957937" sldId="263"/>
            <ac:spMk id="5" creationId="{D50B99F5-BF48-98E7-6B99-3CADB35CCFC5}"/>
          </ac:spMkLst>
        </pc:spChg>
        <pc:picChg chg="mod">
          <ac:chgData name="Martin, Katelyn" userId="S::katelyn.martin@cuanschutz.edu::0903915d-fb8f-4e16-bf8b-600e6ff406d9" providerId="AD" clId="Web-{14F88437-AC3D-4A58-984C-8E43DFC43B71}" dt="2022-12-15T18:02:00.299" v="43" actId="14100"/>
          <ac:picMkLst>
            <pc:docMk/>
            <pc:sldMk cId="591957937" sldId="263"/>
            <ac:picMk id="4" creationId="{6020B2B4-F942-4045-A245-D7C6748C7905}"/>
          </ac:picMkLst>
        </pc:picChg>
      </pc:sldChg>
      <pc:sldChg chg="del">
        <pc:chgData name="Martin, Katelyn" userId="S::katelyn.martin@cuanschutz.edu::0903915d-fb8f-4e16-bf8b-600e6ff406d9" providerId="AD" clId="Web-{14F88437-AC3D-4A58-984C-8E43DFC43B71}" dt="2022-12-15T18:03:07.441" v="56"/>
        <pc:sldMkLst>
          <pc:docMk/>
          <pc:sldMk cId="3632489178" sldId="267"/>
        </pc:sldMkLst>
      </pc:sldChg>
      <pc:sldChg chg="modSp">
        <pc:chgData name="Martin, Katelyn" userId="S::katelyn.martin@cuanschutz.edu::0903915d-fb8f-4e16-bf8b-600e6ff406d9" providerId="AD" clId="Web-{14F88437-AC3D-4A58-984C-8E43DFC43B71}" dt="2022-12-15T18:04:23.927" v="100" actId="20577"/>
        <pc:sldMkLst>
          <pc:docMk/>
          <pc:sldMk cId="447499876" sldId="271"/>
        </pc:sldMkLst>
        <pc:spChg chg="mod">
          <ac:chgData name="Martin, Katelyn" userId="S::katelyn.martin@cuanschutz.edu::0903915d-fb8f-4e16-bf8b-600e6ff406d9" providerId="AD" clId="Web-{14F88437-AC3D-4A58-984C-8E43DFC43B71}" dt="2022-12-15T18:04:20.334" v="99" actId="20577"/>
          <ac:spMkLst>
            <pc:docMk/>
            <pc:sldMk cId="447499876" sldId="271"/>
            <ac:spMk id="2" creationId="{1E1675DB-79C1-4B71-A512-A10A84F769D5}"/>
          </ac:spMkLst>
        </pc:spChg>
        <pc:spChg chg="mod">
          <ac:chgData name="Martin, Katelyn" userId="S::katelyn.martin@cuanschutz.edu::0903915d-fb8f-4e16-bf8b-600e6ff406d9" providerId="AD" clId="Web-{14F88437-AC3D-4A58-984C-8E43DFC43B71}" dt="2022-12-15T18:04:23.927" v="100" actId="20577"/>
          <ac:spMkLst>
            <pc:docMk/>
            <pc:sldMk cId="447499876" sldId="271"/>
            <ac:spMk id="3" creationId="{00000000-0000-0000-0000-000000000000}"/>
          </ac:spMkLst>
        </pc:spChg>
      </pc:sldChg>
      <pc:sldChg chg="modSp">
        <pc:chgData name="Martin, Katelyn" userId="S::katelyn.martin@cuanschutz.edu::0903915d-fb8f-4e16-bf8b-600e6ff406d9" providerId="AD" clId="Web-{14F88437-AC3D-4A58-984C-8E43DFC43B71}" dt="2022-12-15T18:05:01.132" v="107" actId="20577"/>
        <pc:sldMkLst>
          <pc:docMk/>
          <pc:sldMk cId="1024239677" sldId="272"/>
        </pc:sldMkLst>
        <pc:spChg chg="mod">
          <ac:chgData name="Martin, Katelyn" userId="S::katelyn.martin@cuanschutz.edu::0903915d-fb8f-4e16-bf8b-600e6ff406d9" providerId="AD" clId="Web-{14F88437-AC3D-4A58-984C-8E43DFC43B71}" dt="2022-12-15T18:05:01.132" v="107" actId="20577"/>
          <ac:spMkLst>
            <pc:docMk/>
            <pc:sldMk cId="1024239677" sldId="272"/>
            <ac:spMk id="2" creationId="{87E50E1E-8935-48DA-AE5C-8EF9899F9039}"/>
          </ac:spMkLst>
        </pc:spChg>
        <pc:spChg chg="mod">
          <ac:chgData name="Martin, Katelyn" userId="S::katelyn.martin@cuanschutz.edu::0903915d-fb8f-4e16-bf8b-600e6ff406d9" providerId="AD" clId="Web-{14F88437-AC3D-4A58-984C-8E43DFC43B71}" dt="2022-12-15T18:04:38.022" v="104" actId="14100"/>
          <ac:spMkLst>
            <pc:docMk/>
            <pc:sldMk cId="1024239677" sldId="272"/>
            <ac:spMk id="9" creationId="{E4C59639-2C2F-45E5-8C43-893E4FFFF8DB}"/>
          </ac:spMkLst>
        </pc:spChg>
        <pc:picChg chg="mod">
          <ac:chgData name="Martin, Katelyn" userId="S::katelyn.martin@cuanschutz.edu::0903915d-fb8f-4e16-bf8b-600e6ff406d9" providerId="AD" clId="Web-{14F88437-AC3D-4A58-984C-8E43DFC43B71}" dt="2022-12-15T18:04:35.365" v="103" actId="1076"/>
          <ac:picMkLst>
            <pc:docMk/>
            <pc:sldMk cId="1024239677" sldId="272"/>
            <ac:picMk id="4" creationId="{B0126DB0-47BD-18CD-EA77-2203A9CED828}"/>
          </ac:picMkLst>
        </pc:picChg>
      </pc:sldChg>
      <pc:sldChg chg="del">
        <pc:chgData name="Martin, Katelyn" userId="S::katelyn.martin@cuanschutz.edu::0903915d-fb8f-4e16-bf8b-600e6ff406d9" providerId="AD" clId="Web-{14F88437-AC3D-4A58-984C-8E43DFC43B71}" dt="2022-12-15T18:03:12.863" v="57"/>
        <pc:sldMkLst>
          <pc:docMk/>
          <pc:sldMk cId="1449922705" sldId="275"/>
        </pc:sldMkLst>
      </pc:sldChg>
      <pc:sldChg chg="del">
        <pc:chgData name="Martin, Katelyn" userId="S::katelyn.martin@cuanschutz.edu::0903915d-fb8f-4e16-bf8b-600e6ff406d9" providerId="AD" clId="Web-{14F88437-AC3D-4A58-984C-8E43DFC43B71}" dt="2022-12-15T18:05:11.069" v="108"/>
        <pc:sldMkLst>
          <pc:docMk/>
          <pc:sldMk cId="294545876" sldId="277"/>
        </pc:sldMkLst>
      </pc:sldChg>
      <pc:sldChg chg="del">
        <pc:chgData name="Martin, Katelyn" userId="S::katelyn.martin@cuanschutz.edu::0903915d-fb8f-4e16-bf8b-600e6ff406d9" providerId="AD" clId="Web-{14F88437-AC3D-4A58-984C-8E43DFC43B71}" dt="2022-12-15T18:05:11.819" v="109"/>
        <pc:sldMkLst>
          <pc:docMk/>
          <pc:sldMk cId="3608304080" sldId="278"/>
        </pc:sldMkLst>
      </pc:sldChg>
      <pc:sldChg chg="modSp">
        <pc:chgData name="Martin, Katelyn" userId="S::katelyn.martin@cuanschutz.edu::0903915d-fb8f-4e16-bf8b-600e6ff406d9" providerId="AD" clId="Web-{14F88437-AC3D-4A58-984C-8E43DFC43B71}" dt="2022-12-15T18:05:17.647" v="113" actId="20577"/>
        <pc:sldMkLst>
          <pc:docMk/>
          <pc:sldMk cId="882191311" sldId="280"/>
        </pc:sldMkLst>
        <pc:spChg chg="mod">
          <ac:chgData name="Martin, Katelyn" userId="S::katelyn.martin@cuanschutz.edu::0903915d-fb8f-4e16-bf8b-600e6ff406d9" providerId="AD" clId="Web-{14F88437-AC3D-4A58-984C-8E43DFC43B71}" dt="2022-12-15T18:05:17.647" v="113" actId="20577"/>
          <ac:spMkLst>
            <pc:docMk/>
            <pc:sldMk cId="882191311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3072-73D3-8C45-8504-D99B1AB339D6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1C95-325B-3F44-8F35-B4E21FCECD28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 bwMode="auto">
          <a:xfrm>
            <a:off x="1" y="5041901"/>
            <a:ext cx="12192000" cy="181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auto">
          <a:xfrm>
            <a:off x="1" y="4947391"/>
            <a:ext cx="12192000" cy="94511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7465" dirty="0">
              <a:latin typeface="Ale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FD27-9FE9-D249-86E1-AC190B6FB799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E2CE-1E6C-7544-A1B0-4A99EA21C7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697284"/>
            <a:ext cx="10972801" cy="3796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244493"/>
            <a:ext cx="10972801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799">
                <a:solidFill>
                  <a:srgbClr val="D9D9D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dark)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227C-FE81-1C4D-9648-168F6ADCE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A81A-2368-42CA-A8A3-073F57130F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9:44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A4EF9AD3-679F-4059-9C01-1701EACB2A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1102-AA45-4AB3-8FF3-AA63516608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9:44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6F82476B-5216-42A6-B19A-4ABF5F2F101D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607-5F07-6C41-8A65-39F1B8D6E5A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2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2800" y="1965960"/>
            <a:ext cx="10668000" cy="3749040"/>
          </a:xfrm>
        </p:spPr>
        <p:txBody>
          <a:bodyPr/>
          <a:lstStyle>
            <a:lvl1pPr>
              <a:buClr>
                <a:srgbClr val="226B1C"/>
              </a:buClr>
              <a:defRPr/>
            </a:lvl1pPr>
            <a:lvl2pPr marL="742950" indent="-285750">
              <a:buClr>
                <a:srgbClr val="226B1C"/>
              </a:buClr>
              <a:buFont typeface="Lucida Grande"/>
              <a:buChar char="»"/>
              <a:defRPr/>
            </a:lvl2pPr>
            <a:lvl3pPr marL="1143000" indent="-228600">
              <a:buClr>
                <a:srgbClr val="226B1C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226B1C"/>
              </a:buClr>
              <a:buFont typeface="Lucida Grande"/>
              <a:buChar char="»"/>
              <a:defRPr/>
            </a:lvl4pPr>
            <a:lvl5pPr>
              <a:buClr>
                <a:srgbClr val="226B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1417320"/>
            <a:ext cx="10668000" cy="457200"/>
          </a:xfrm>
          <a:prstGeom prst="rect">
            <a:avLst/>
          </a:prstGeom>
        </p:spPr>
        <p:txBody>
          <a:bodyPr lIns="0"/>
          <a:lstStyle>
            <a:lvl1pPr>
              <a:defRPr sz="2000" cap="all">
                <a:solidFill>
                  <a:srgbClr val="226B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6800" y="594360"/>
            <a:ext cx="9144000" cy="493776"/>
          </a:xfrm>
        </p:spPr>
        <p:txBody>
          <a:bodyPr lIns="0" tIns="0" rIns="0" bIns="0" anchor="ctr"/>
          <a:lstStyle>
            <a:lvl1pPr marL="0" indent="0">
              <a:buNone/>
              <a:defRPr sz="2800" b="1" i="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DB4C-F558-4B69-A03D-CBA0F55E79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6"/>
          </p:nvPr>
        </p:nvSpPr>
        <p:spPr>
          <a:xfrm>
            <a:off x="8737600" y="-46038"/>
            <a:ext cx="2743200" cy="366713"/>
          </a:xfrm>
        </p:spPr>
        <p:txBody>
          <a:bodyPr rIns="0"/>
          <a:lstStyle>
            <a:lvl1pPr>
              <a:defRPr/>
            </a:lvl1pPr>
          </a:lstStyle>
          <a:p>
            <a:pPr>
              <a:defRPr/>
            </a:pPr>
            <a:fld id="{B9E2DE09-98C8-489D-917C-34C6B8AF85EF}" type="datetime8">
              <a:rPr lang="en-US"/>
              <a:pPr>
                <a:defRPr/>
              </a:pPr>
              <a:t>2/8/2023 9:44 AM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 txBox="1">
            <a:spLocks/>
          </p:cNvSpPr>
          <p:nvPr userDrawn="1"/>
        </p:nvSpPr>
        <p:spPr bwMode="auto">
          <a:xfrm>
            <a:off x="7080251" y="6289675"/>
            <a:ext cx="48069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Page </a:t>
            </a:r>
            <a:fld id="{B206B208-B920-43EC-950E-4EAA45DAEA70}" type="slidenum">
              <a:rPr lang="en-US" altLang="en-US" sz="1400" b="0" i="0" smtClean="0">
                <a:solidFill>
                  <a:srgbClr val="7F7F7F"/>
                </a:solidFill>
                <a:latin typeface="Helvetica" panose="020B0604020202020204" pitchFamily="34" charset="0"/>
              </a:rPr>
              <a:pPr algn="r" eaLnBrk="1" hangingPunct="1">
                <a:defRPr/>
              </a:pPr>
              <a:t>‹#›</a:t>
            </a:fld>
            <a:r>
              <a:rPr lang="en-US" altLang="en-US" sz="1400" b="0" i="0" dirty="0">
                <a:solidFill>
                  <a:srgbClr val="7F7F7F"/>
                </a:solidFill>
                <a:latin typeface="Helvetica" panose="020B0604020202020204" pitchFamily="34" charset="0"/>
              </a:rPr>
              <a:t>  </a:t>
            </a:r>
          </a:p>
        </p:txBody>
      </p:sp>
      <p:pic>
        <p:nvPicPr>
          <p:cNvPr id="3" name="Picture 7" descr="2campus_cmyk_h1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64275"/>
            <a:ext cx="393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omentum_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1"/>
            <a:ext cx="12192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6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1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49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B9A6-1D85-5149-8150-139276B34E73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4326-DC09-D946-9A1B-B69B8C7201E0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495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838-70F2-1741-BCD9-09B050510887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990601"/>
            <a:ext cx="5132915" cy="1916113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62201"/>
            <a:ext cx="5132916" cy="3886199"/>
          </a:xfrm>
        </p:spPr>
        <p:txBody>
          <a:bodyPr anchor="t"/>
          <a:lstStyle>
            <a:lvl1pPr marL="342900" indent="-342900">
              <a:buSzPct val="100000"/>
              <a:buFont typeface="Meiryo" charset="-128"/>
              <a:buChar char="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3061-E28B-ED45-BA4F-C6A23980DFEC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237" y="6420360"/>
            <a:ext cx="2844800" cy="365125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71C9-11FC-ED49-92FB-814E4DA8CBA1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930C-94BE-2941-8CD4-A4607F3210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C531-324B-F24B-B6A7-B135D39A9C83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277237" y="6420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930C-94BE-2941-8CD4-A4607F321062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4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F2A7B-AC7A-9A4B-B353-5E38D1A6D339}"/>
              </a:ext>
            </a:extLst>
          </p:cNvPr>
          <p:cNvSpPr/>
          <p:nvPr userDrawn="1"/>
        </p:nvSpPr>
        <p:spPr>
          <a:xfrm>
            <a:off x="0" y="6033155"/>
            <a:ext cx="12188824" cy="824844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pitchFamily="2" charset="0"/>
            </a:endParaRPr>
          </a:p>
        </p:txBody>
      </p:sp>
      <p:sp>
        <p:nvSpPr>
          <p:cNvPr id="10" name="Pentagon 6"/>
          <p:cNvSpPr/>
          <p:nvPr userDrawn="1"/>
        </p:nvSpPr>
        <p:spPr>
          <a:xfrm>
            <a:off x="1" y="473076"/>
            <a:ext cx="488324" cy="746124"/>
          </a:xfrm>
          <a:custGeom>
            <a:avLst/>
            <a:gdLst>
              <a:gd name="connsiteX0" fmla="*/ 0 w 809624"/>
              <a:gd name="connsiteY0" fmla="*/ 0 h 746124"/>
              <a:gd name="connsiteX1" fmla="*/ 436562 w 809624"/>
              <a:gd name="connsiteY1" fmla="*/ 0 h 746124"/>
              <a:gd name="connsiteX2" fmla="*/ 809624 w 809624"/>
              <a:gd name="connsiteY2" fmla="*/ 373062 h 746124"/>
              <a:gd name="connsiteX3" fmla="*/ 436562 w 809624"/>
              <a:gd name="connsiteY3" fmla="*/ 746124 h 746124"/>
              <a:gd name="connsiteX4" fmla="*/ 0 w 809624"/>
              <a:gd name="connsiteY4" fmla="*/ 746124 h 746124"/>
              <a:gd name="connsiteX5" fmla="*/ 0 w 809624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39724 w 436562"/>
              <a:gd name="connsiteY2" fmla="*/ 366712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  <a:gd name="connsiteX0" fmla="*/ 0 w 436562"/>
              <a:gd name="connsiteY0" fmla="*/ 0 h 746124"/>
              <a:gd name="connsiteX1" fmla="*/ 436562 w 436562"/>
              <a:gd name="connsiteY1" fmla="*/ 0 h 746124"/>
              <a:gd name="connsiteX2" fmla="*/ 369291 w 436562"/>
              <a:gd name="connsiteY2" fmla="*/ 363537 h 746124"/>
              <a:gd name="connsiteX3" fmla="*/ 436562 w 436562"/>
              <a:gd name="connsiteY3" fmla="*/ 746124 h 746124"/>
              <a:gd name="connsiteX4" fmla="*/ 0 w 436562"/>
              <a:gd name="connsiteY4" fmla="*/ 746124 h 746124"/>
              <a:gd name="connsiteX5" fmla="*/ 0 w 436562"/>
              <a:gd name="connsiteY5" fmla="*/ 0 h 74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62" h="746124">
                <a:moveTo>
                  <a:pt x="0" y="0"/>
                </a:moveTo>
                <a:lnTo>
                  <a:pt x="436562" y="0"/>
                </a:lnTo>
                <a:lnTo>
                  <a:pt x="369291" y="363537"/>
                </a:lnTo>
                <a:lnTo>
                  <a:pt x="436562" y="746124"/>
                </a:lnTo>
                <a:lnTo>
                  <a:pt x="0" y="746124"/>
                </a:lnTo>
                <a:lnTo>
                  <a:pt x="0" y="0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 Regular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7A24-7D99-114D-B170-1B6AB1C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56C0-075B-3F4A-A552-A2576BEF5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6195824"/>
            <a:ext cx="2640542" cy="4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chemeClr val="bg1">
                <a:lumMod val="97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05DB0441-F8DA-AF40-A37C-654DE60C8E1C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pitchFamily="2" charset="0"/>
              </a:defRPr>
            </a:lvl1pPr>
          </a:lstStyle>
          <a:p>
            <a:fld id="{441E930C-94BE-2941-8CD4-A4607F3210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DCB9256-FFEF-B949-A7A4-68311C9E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Wingdings" charset="2"/>
        <a:buChar char="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49566"/>
        </a:buClr>
        <a:buSzPct val="90000"/>
        <a:buFont typeface="Meiryo" charset="-128"/>
        <a:buChar char="➧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dule.ucdenver.edu/EmsWebApp/Default.aspx" TargetMode="External"/><Relationship Id="rId2" Type="http://schemas.openxmlformats.org/officeDocument/2006/relationships/hyperlink" Target="https://ucdenverdata.formstack.com/forms/student_organization_event_support_request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.edu/risk/event-activity-planning-0" TargetMode="External"/><Relationship Id="rId2" Type="http://schemas.openxmlformats.org/officeDocument/2006/relationships/hyperlink" Target="https://www.cu.edu/risk/services/certificates-insurance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anschutz.edu/student/campus-life/organizations/student-org-event-planning#ac-equipment-4" TargetMode="External"/><Relationship Id="rId2" Type="http://schemas.openxmlformats.org/officeDocument/2006/relationships/hyperlink" Target="https://ucdenverdata.formstack.com/forms/cu_anschutz_student_affairs_equipment_renta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.edu/risk/volunteer-trainee-and-minor-participants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7E579E-FE6A-0B4A-BC40-C1237BFF5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53565-3608-C34E-B22A-4322F0A27508}"/>
              </a:ext>
            </a:extLst>
          </p:cNvPr>
          <p:cNvSpPr/>
          <p:nvPr/>
        </p:nvSpPr>
        <p:spPr>
          <a:xfrm>
            <a:off x="0" y="3509210"/>
            <a:ext cx="12192000" cy="321106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  <a:alpha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Regular" pitchFamily="2" charset="0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D23367-5B35-8948-A5D8-61EB3E6A78DF}"/>
              </a:ext>
            </a:extLst>
          </p:cNvPr>
          <p:cNvSpPr txBox="1">
            <a:spLocks/>
          </p:cNvSpPr>
          <p:nvPr/>
        </p:nvSpPr>
        <p:spPr>
          <a:xfrm>
            <a:off x="6175717" y="3613798"/>
            <a:ext cx="5710254" cy="182336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rgbClr val="A4956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Helvetica" charset="0"/>
              <a:cs typeface="Helvetica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49566"/>
              </a:buClr>
              <a:buSzPct val="90000"/>
              <a:buFont typeface="Meiryo" charset="-128"/>
              <a:buNone/>
              <a:tabLst/>
              <a:defRPr/>
            </a:pP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E8F77-B2BB-F047-ADC8-BCF5DF837D6F}"/>
              </a:ext>
            </a:extLst>
          </p:cNvPr>
          <p:cNvCxnSpPr/>
          <p:nvPr/>
        </p:nvCxnSpPr>
        <p:spPr>
          <a:xfrm>
            <a:off x="5942985" y="3613798"/>
            <a:ext cx="0" cy="1638568"/>
          </a:xfrm>
          <a:prstGeom prst="line">
            <a:avLst/>
          </a:prstGeom>
          <a:ln>
            <a:solidFill>
              <a:srgbClr val="CFB8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01FCC9-F289-764A-9307-4D22BAA51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5" y="3688684"/>
            <a:ext cx="4947525" cy="900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83FEFB-AD38-4068-894A-190B33D796A5}"/>
              </a:ext>
            </a:extLst>
          </p:cNvPr>
          <p:cNvSpPr txBox="1"/>
          <p:nvPr/>
        </p:nvSpPr>
        <p:spPr>
          <a:xfrm>
            <a:off x="1443297" y="4685470"/>
            <a:ext cx="57102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Presidents Round Table </a:t>
            </a: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February 2023</a:t>
            </a:r>
          </a:p>
          <a:p>
            <a:endParaRPr lang="en-US" sz="2400" dirty="0">
              <a:solidFill>
                <a:srgbClr val="FFFFFF"/>
              </a:solidFill>
              <a:latin typeface="Helvetica Regular"/>
            </a:endParaRPr>
          </a:p>
          <a:p>
            <a:r>
              <a:rPr lang="en-US" sz="2400" dirty="0">
                <a:solidFill>
                  <a:srgbClr val="FFFFFF"/>
                </a:solidFill>
                <a:latin typeface="Helvetica Regular"/>
              </a:rPr>
              <a:t>Office of Student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Regular"/>
              </a:rPr>
              <a:t> Engagement</a:t>
            </a:r>
            <a:endParaRPr lang="en-US" sz="2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5702D-FB9C-2D8E-FB5C-7C67D0D4CBB3}"/>
              </a:ext>
            </a:extLst>
          </p:cNvPr>
          <p:cNvSpPr txBox="1"/>
          <p:nvPr/>
        </p:nvSpPr>
        <p:spPr>
          <a:xfrm>
            <a:off x="3079086" y="198008"/>
            <a:ext cx="5858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We will start at 12:10pm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F89C19-DA17-0E9B-C3B0-6C22F114B0CE}"/>
              </a:ext>
            </a:extLst>
          </p:cNvPr>
          <p:cNvSpPr txBox="1">
            <a:spLocks/>
          </p:cNvSpPr>
          <p:nvPr/>
        </p:nvSpPr>
        <p:spPr>
          <a:xfrm>
            <a:off x="6264442" y="3743185"/>
            <a:ext cx="5384800" cy="27080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Meeting Agenda </a:t>
            </a:r>
            <a:endParaRPr lang="en-US" sz="2000" b="1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Introductions – Poll Everywhere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Guest Speaker 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Carl Johnson, Director of Student Engagement</a:t>
            </a:r>
            <a:endParaRPr lang="en-US" sz="2000">
              <a:solidFill>
                <a:schemeClr val="bg1"/>
              </a:solidFill>
            </a:endParaRPr>
          </a:p>
          <a:p>
            <a:pPr>
              <a:buFont typeface="Meiryo" charset="2"/>
              <a:buChar char="➧"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Event Planning</a:t>
            </a:r>
          </a:p>
          <a:p>
            <a:pPr>
              <a:buFont typeface="Meiryo" charset="2"/>
              <a:buChar char="➧"/>
            </a:pPr>
            <a:r>
              <a:rPr lang="en-US" sz="2000" dirty="0">
                <a:solidFill>
                  <a:schemeClr val="bg1"/>
                </a:solidFill>
                <a:latin typeface="Helvetica"/>
                <a:cs typeface="Helvetica"/>
              </a:rPr>
              <a:t>Student Organization Announcements 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latin typeface="Helvetica"/>
                <a:cs typeface="Helvetica"/>
              </a:rPr>
              <a:t>Contracts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38338" y="1568125"/>
            <a:ext cx="1120128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Contracts are legal and binding agreements.</a:t>
            </a:r>
            <a:endParaRPr lang="en-US" sz="2400" b="1" dirty="0">
              <a:ea typeface="+mn-lt"/>
              <a:cs typeface="+mn-lt"/>
            </a:endParaRPr>
          </a:p>
          <a:p>
            <a:pPr marL="914400" lvl="1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A contract can be verbal or written, and they can be called different things, such as agreements, memorandums of understanding, terms and conditions, etc. 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All contracts must be submitted to your Responsible Party for review and approval (University Department)</a:t>
            </a:r>
            <a:endParaRPr lang="en-US" sz="2400" b="1" dirty="0">
              <a:ea typeface="+mn-lt"/>
              <a:cs typeface="+mn-lt"/>
            </a:endParaRPr>
          </a:p>
          <a:p>
            <a:pPr marL="457200" indent="-457200" defTabSz="457200">
              <a:buAutoNum type="arabicPeriod"/>
            </a:pPr>
            <a:r>
              <a:rPr lang="en-US" sz="2400" b="1" dirty="0">
                <a:ea typeface="+mn-lt"/>
                <a:cs typeface="+mn-lt"/>
              </a:rPr>
              <a:t>No student or advisor may sign a contract that binds the university</a:t>
            </a:r>
            <a:r>
              <a:rPr lang="en-US" sz="2400" dirty="0">
                <a:ea typeface="+mn-lt"/>
                <a:cs typeface="+mn-lt"/>
              </a:rPr>
              <a:t>. Anyone who signs a contract or enters into an agreement becomes legally liable for that agreement, including payment.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All contracts must be submitted </a:t>
            </a:r>
            <a:r>
              <a:rPr lang="en-US" sz="2400" b="1" dirty="0">
                <a:ea typeface="+mn-lt"/>
                <a:cs typeface="+mn-lt"/>
              </a:rPr>
              <a:t>thirty (30)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b="1" dirty="0">
                <a:ea typeface="+mn-lt"/>
                <a:cs typeface="+mn-lt"/>
              </a:rPr>
              <a:t>days</a:t>
            </a:r>
            <a:r>
              <a:rPr lang="en-US" sz="2400" dirty="0">
                <a:ea typeface="+mn-lt"/>
                <a:cs typeface="+mn-lt"/>
              </a:rPr>
              <a:t> in advance of the required date. </a:t>
            </a:r>
            <a:r>
              <a:rPr lang="en-US" sz="2400" i="1" dirty="0">
                <a:ea typeface="+mn-lt"/>
                <a:cs typeface="+mn-lt"/>
              </a:rPr>
              <a:t>The more detailed the contract, the longer the process could take.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7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50E1E-8935-48DA-AE5C-8EF9899F9039}"/>
              </a:ext>
            </a:extLst>
          </p:cNvPr>
          <p:cNvSpPr txBox="1"/>
          <p:nvPr/>
        </p:nvSpPr>
        <p:spPr>
          <a:xfrm>
            <a:off x="270933" y="1417638"/>
            <a:ext cx="11842045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Student Affairs</a:t>
            </a:r>
            <a:endParaRPr lang="en-US" b="1" dirty="0">
              <a:cs typeface="Calibri"/>
            </a:endParaRPr>
          </a:p>
          <a:p>
            <a:pPr algn="ctr"/>
            <a:r>
              <a:rPr lang="en-US" sz="2400" dirty="0"/>
              <a:t>Office of Student Engagement</a:t>
            </a:r>
            <a:endParaRPr lang="en-US" dirty="0">
              <a:cs typeface="Calibri"/>
            </a:endParaRPr>
          </a:p>
          <a:p>
            <a:pPr algn="ctr"/>
            <a:r>
              <a:rPr lang="en-US" sz="2400" dirty="0"/>
              <a:t> Education 2 North, Suite 3200 </a:t>
            </a:r>
            <a:endParaRPr lang="en-US"/>
          </a:p>
          <a:p>
            <a:pPr algn="ctr"/>
            <a:r>
              <a:rPr lang="en-US" sz="2400" dirty="0"/>
              <a:t>studentaffairs@cuanschutz.edu – (o) 303.724.4435</a:t>
            </a:r>
            <a:endParaRPr lang="en-US" dirty="0">
              <a:cs typeface="Calibri"/>
            </a:endParaRP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59639-2C2F-45E5-8C43-893E4FFFF8DB}"/>
              </a:ext>
            </a:extLst>
          </p:cNvPr>
          <p:cNvSpPr txBox="1"/>
          <p:nvPr/>
        </p:nvSpPr>
        <p:spPr>
          <a:xfrm>
            <a:off x="3194628" y="3424606"/>
            <a:ext cx="804310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Katelyn Martin</a:t>
            </a:r>
            <a:endParaRPr lang="en-US" sz="2400" b="1">
              <a:cs typeface="Calibri"/>
            </a:endParaRPr>
          </a:p>
          <a:p>
            <a:r>
              <a:rPr lang="en-US" sz="2400" dirty="0"/>
              <a:t>Coordinator of Student Engagement – Education 2 North, 3201</a:t>
            </a:r>
            <a:endParaRPr lang="en-US" sz="2400">
              <a:cs typeface="Calibri"/>
            </a:endParaRPr>
          </a:p>
          <a:p>
            <a:r>
              <a:rPr lang="en-US" sz="2400" u="sng" dirty="0"/>
              <a:t>Katelyn.martin@cuanschutz.edu</a:t>
            </a:r>
            <a:r>
              <a:rPr lang="en-US" sz="2400" dirty="0"/>
              <a:t> – 303.724.4435</a:t>
            </a:r>
            <a:endParaRPr lang="en-US" sz="2400"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126DB0-47BD-18CD-EA77-2203A9CE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64" y="3424986"/>
            <a:ext cx="1619461" cy="19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307772" y="111353"/>
            <a:ext cx="10972801" cy="1143000"/>
          </a:xfrm>
        </p:spPr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PRT Meeting Agenda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0B2B4-F942-4045-A245-D7C6748C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3" y="1413872"/>
            <a:ext cx="5815902" cy="18843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0B99F5-BF48-98E7-6B99-3CADB35CCFC5}"/>
              </a:ext>
            </a:extLst>
          </p:cNvPr>
          <p:cNvSpPr txBox="1">
            <a:spLocks/>
          </p:cNvSpPr>
          <p:nvPr/>
        </p:nvSpPr>
        <p:spPr>
          <a:xfrm>
            <a:off x="6281057" y="1113426"/>
            <a:ext cx="6375399" cy="57451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49566"/>
              </a:buClr>
              <a:buSzPct val="90000"/>
              <a:buFont typeface="Meiryo" charset="-128"/>
              <a:buChar char="➧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Helvetica"/>
                <a:cs typeface="Helvetica"/>
              </a:rPr>
              <a:t>Introductions – Poll Everywhere</a:t>
            </a:r>
            <a:endParaRPr lang="en-US" sz="2400" b="1"/>
          </a:p>
          <a:p>
            <a:r>
              <a:rPr lang="en-US" sz="2400" dirty="0">
                <a:latin typeface="Helvetica"/>
                <a:cs typeface="Helvetica"/>
              </a:rPr>
              <a:t>Guest Speaker </a:t>
            </a:r>
          </a:p>
          <a:p>
            <a:pPr lvl="1"/>
            <a:r>
              <a:rPr lang="en-US" sz="2400" dirty="0">
                <a:latin typeface="Helvetica"/>
                <a:cs typeface="Helvetica"/>
              </a:rPr>
              <a:t>Carl Johnson, Director of Student Engagement</a:t>
            </a:r>
            <a:endParaRPr lang="en-US" dirty="0"/>
          </a:p>
          <a:p>
            <a:pPr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Event Planning Process</a:t>
            </a:r>
          </a:p>
          <a:p>
            <a:pPr lvl="2"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Event Spaces/Facilities</a:t>
            </a:r>
          </a:p>
          <a:p>
            <a:pPr lvl="2"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Risk Management</a:t>
            </a:r>
          </a:p>
          <a:p>
            <a:pPr lvl="2"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Equipment</a:t>
            </a:r>
          </a:p>
          <a:p>
            <a:pPr lvl="2"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Minors</a:t>
            </a:r>
          </a:p>
          <a:p>
            <a:pPr lvl="2"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Contracts</a:t>
            </a:r>
          </a:p>
          <a:p>
            <a:pPr>
              <a:buFont typeface="Meiryo" charset="2"/>
              <a:buChar char="➧"/>
            </a:pPr>
            <a:r>
              <a:rPr lang="en-US" sz="2400" dirty="0">
                <a:latin typeface="Helvetica"/>
                <a:cs typeface="Helvetica"/>
              </a:rPr>
              <a:t>Student Organization Announcements 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9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Helvetica"/>
                <a:cs typeface="Helvetica"/>
              </a:rPr>
              <a:t>Guest Speaker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675DB-79C1-4B71-A512-A10A84F769D5}"/>
              </a:ext>
            </a:extLst>
          </p:cNvPr>
          <p:cNvSpPr txBox="1"/>
          <p:nvPr/>
        </p:nvSpPr>
        <p:spPr>
          <a:xfrm>
            <a:off x="517072" y="1417294"/>
            <a:ext cx="10809767" cy="2232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cs typeface="Calibri"/>
              </a:rPr>
              <a:t>Carl Johnson</a:t>
            </a:r>
            <a:br>
              <a:rPr lang="en-US" sz="3200" dirty="0">
                <a:ea typeface="+mn-lt"/>
                <a:cs typeface="+mn-lt"/>
              </a:rPr>
            </a:br>
            <a:r>
              <a:rPr lang="en-US" sz="3200" dirty="0">
                <a:cs typeface="Calibri"/>
              </a:rPr>
              <a:t> Director of Student Engagement</a:t>
            </a:r>
            <a:br>
              <a:rPr lang="en-US" sz="3200" dirty="0">
                <a:ea typeface="+mn-lt"/>
                <a:cs typeface="+mn-lt"/>
              </a:rPr>
            </a:br>
            <a:r>
              <a:rPr lang="en-US" sz="3200" dirty="0">
                <a:cs typeface="Calibri"/>
              </a:rPr>
              <a:t> Carl.Johnson@CUAnschutz.edu</a:t>
            </a:r>
          </a:p>
        </p:txBody>
      </p:sp>
    </p:spTree>
    <p:extLst>
      <p:ext uri="{BB962C8B-B14F-4D97-AF65-F5344CB8AC3E}">
        <p14:creationId xmlns:p14="http://schemas.microsoft.com/office/powerpoint/2010/main" val="4474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/>
                <a:cs typeface="Calibri"/>
              </a:rPr>
              <a:t>Types of Student Organizations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922078" y="2466456"/>
            <a:ext cx="6094070" cy="21605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Campus Wide</a:t>
            </a:r>
            <a:endParaRPr lang="en-US" dirty="0"/>
          </a:p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Affiliated </a:t>
            </a:r>
          </a:p>
          <a:p>
            <a:pPr marL="800100" lvl="1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Associated 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34" y="1760027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Helvetica"/>
                <a:cs typeface="Helvetica"/>
              </a:rPr>
              <a:t>Event Planning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6387745" y="1640956"/>
            <a:ext cx="6094070" cy="38225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Planning Process</a:t>
            </a:r>
            <a:endParaRPr lang="en-US" dirty="0">
              <a:ea typeface="+mn-lt"/>
              <a:cs typeface="+mn-lt"/>
            </a:endParaRP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Event Spaces/Facilities</a:t>
            </a:r>
            <a:endParaRPr lang="en-US" dirty="0">
              <a:cs typeface="Calibri"/>
            </a:endParaRP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Risk Management</a:t>
            </a: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Equipment</a:t>
            </a: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Minors</a:t>
            </a:r>
          </a:p>
          <a:p>
            <a:pPr marL="342900" indent="-342900" defTabSz="4572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Contracts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4101091-A8BA-2752-6A82-69C82310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34" y="1760027"/>
            <a:ext cx="4294414" cy="33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latin typeface="Helvetica"/>
                <a:cs typeface="Helvetica"/>
              </a:rPr>
              <a:t>Event Planning Process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66287" y="1710701"/>
            <a:ext cx="1120128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defTabSz="457200">
              <a:buAutoNum type="arabicPeriod"/>
            </a:pPr>
            <a:r>
              <a:rPr lang="en-US" sz="2800" dirty="0">
                <a:ea typeface="+mn-lt"/>
                <a:cs typeface="+mn-lt"/>
              </a:rPr>
              <a:t>To Start - </a:t>
            </a:r>
            <a:endParaRPr lang="en-US" sz="2800">
              <a:ea typeface="+mn-lt"/>
              <a:cs typeface="+mn-lt"/>
            </a:endParaRPr>
          </a:p>
          <a:p>
            <a:pPr marL="914400" lvl="1" indent="-457200" defTabSz="457200">
              <a:buAutoNum type="arabicPeriod"/>
            </a:pPr>
            <a:r>
              <a:rPr lang="en-US" sz="2800" u="sng" dirty="0">
                <a:ea typeface="+mn-lt"/>
                <a:cs typeface="+mn-lt"/>
              </a:rPr>
              <a:t>Campus Wide and Associated</a:t>
            </a:r>
            <a:r>
              <a:rPr lang="en-US" sz="2800" dirty="0">
                <a:ea typeface="+mn-lt"/>
                <a:cs typeface="+mn-lt"/>
              </a:rPr>
              <a:t> fill out the Event Support Request </a:t>
            </a:r>
            <a:r>
              <a:rPr lang="en-US" sz="2800" u="sng" dirty="0">
                <a:ea typeface="+mn-lt"/>
                <a:cs typeface="+mn-lt"/>
                <a:hlinkClick r:id="rId2"/>
              </a:rPr>
              <a:t>form</a:t>
            </a:r>
            <a:r>
              <a:rPr lang="en-US" sz="2800" dirty="0">
                <a:ea typeface="+mn-lt"/>
                <a:cs typeface="+mn-lt"/>
              </a:rPr>
              <a:t>  </a:t>
            </a:r>
          </a:p>
          <a:p>
            <a:pPr marL="914400" lvl="1" indent="-457200" defTabSz="457200">
              <a:buAutoNum type="arabicPeriod"/>
            </a:pPr>
            <a:r>
              <a:rPr lang="en-US" sz="2800" u="sng" dirty="0">
                <a:ea typeface="+mn-lt"/>
                <a:cs typeface="+mn-lt"/>
              </a:rPr>
              <a:t>Affiliated organizations</a:t>
            </a:r>
            <a:r>
              <a:rPr lang="en-US" sz="2800" dirty="0">
                <a:ea typeface="+mn-lt"/>
                <a:cs typeface="+mn-lt"/>
              </a:rPr>
              <a:t> reach out to their responsible office</a:t>
            </a:r>
            <a:endParaRPr lang="en-US" sz="2800" dirty="0">
              <a:cs typeface="Calibri"/>
            </a:endParaRPr>
          </a:p>
          <a:p>
            <a:pPr marL="457200" indent="-457200" defTabSz="457200">
              <a:buAutoNum type="arabicPeriod"/>
            </a:pPr>
            <a:r>
              <a:rPr lang="en-US" sz="2800" dirty="0">
                <a:ea typeface="+mn-lt"/>
                <a:cs typeface="+mn-lt"/>
              </a:rPr>
              <a:t>Request a room reservation on </a:t>
            </a:r>
            <a:r>
              <a:rPr lang="en-US" sz="2800" u="sng" dirty="0">
                <a:ea typeface="+mn-lt"/>
                <a:cs typeface="+mn-lt"/>
                <a:hlinkClick r:id="rId3"/>
              </a:rPr>
              <a:t>EMS Reservation system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>
              <a:cs typeface="Calibri"/>
            </a:endParaRPr>
          </a:p>
          <a:p>
            <a:pPr marL="457200" indent="-457200" defTabSz="457200">
              <a:buAutoNum type="arabicPeriod"/>
            </a:pPr>
            <a:r>
              <a:rPr lang="en-US" sz="2800" dirty="0">
                <a:ea typeface="+mn-lt"/>
                <a:cs typeface="+mn-lt"/>
              </a:rPr>
              <a:t>Your advisor must be involved in this process</a:t>
            </a:r>
          </a:p>
          <a:p>
            <a:pPr marL="1371600" lvl="2" indent="-457200" defTabSz="457200">
              <a:buAutoNum type="arabicPeriod"/>
            </a:pPr>
            <a:r>
              <a:rPr lang="en-US" sz="2800" dirty="0">
                <a:ea typeface="+mn-lt"/>
                <a:cs typeface="+mn-lt"/>
              </a:rPr>
              <a:t>Event Spaces/Facilities, Risk Management, Equipment, Minors, Contracts, etc.</a:t>
            </a:r>
          </a:p>
          <a:p>
            <a:pPr lvl="2" defTabSz="457200">
              <a:buFont typeface="Wingdings"/>
              <a:buChar char="▪"/>
            </a:pPr>
            <a:endParaRPr lang="en-US" sz="2800" dirty="0">
              <a:ea typeface="+mn-lt"/>
              <a:cs typeface="+mn-lt"/>
            </a:endParaRPr>
          </a:p>
          <a:p>
            <a:pPr marL="1371600" lvl="2" indent="-457200" defTabSz="457200">
              <a:buFontTx/>
              <a:buAutoNum type="arabicPeriod"/>
            </a:pPr>
            <a:endParaRPr lang="en-US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7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latin typeface="Calibri"/>
                <a:cs typeface="Calibri"/>
              </a:rPr>
              <a:t>Risk Management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544634" y="1720557"/>
            <a:ext cx="11201284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Please reach out to your Responsible Office </a:t>
            </a:r>
            <a:endParaRPr lang="en-US" sz="2400" dirty="0">
              <a:cs typeface="Calibri"/>
            </a:endParaRP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Events with Alcohol (3 months in advance)</a:t>
            </a: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Insurance </a:t>
            </a:r>
            <a:r>
              <a:rPr lang="en-US" sz="2400" dirty="0">
                <a:ea typeface="+mn-lt"/>
                <a:cs typeface="+mn-lt"/>
                <a:hlinkClick r:id="rId2"/>
              </a:rPr>
              <a:t>Certificates of Insurance | University of Colorado (cu.edu)</a:t>
            </a:r>
            <a:endParaRPr lang="en-US" sz="2400" dirty="0">
              <a:ea typeface="+mn-lt"/>
              <a:cs typeface="+mn-lt"/>
            </a:endParaRP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Film, Photo, and video approval (Drones)</a:t>
            </a: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Minors*</a:t>
            </a: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Waivers and Consent </a:t>
            </a:r>
          </a:p>
          <a:p>
            <a:pPr marL="1371600" lvl="2" indent="-457200" defTabSz="457200">
              <a:buAutoNum type="arabicPeriod"/>
            </a:pPr>
            <a:endParaRPr lang="en-US" sz="2400" dirty="0">
              <a:ea typeface="+mn-lt"/>
              <a:cs typeface="+mn-lt"/>
            </a:endParaRPr>
          </a:p>
          <a:p>
            <a:pPr lvl="2" defTabSz="457200"/>
            <a:r>
              <a:rPr lang="en-US" sz="2400" dirty="0">
                <a:ea typeface="+mn-lt"/>
                <a:cs typeface="+mn-lt"/>
                <a:hlinkClick r:id="rId3"/>
              </a:rPr>
              <a:t>Website: Event and Activity Planning | University of Colorado (cu.edu)</a:t>
            </a:r>
            <a:endParaRPr lang="en-US" sz="2400" dirty="0">
              <a:ea typeface="+mn-lt"/>
              <a:cs typeface="+mn-lt"/>
            </a:endParaRPr>
          </a:p>
          <a:p>
            <a:pPr lvl="2" defTabSz="457200"/>
            <a:endParaRPr lang="en-US" sz="2400" dirty="0">
              <a:ea typeface="+mn-lt"/>
              <a:cs typeface="+mn-lt"/>
            </a:endParaRPr>
          </a:p>
          <a:p>
            <a:pPr marL="914400" lvl="1" indent="-45720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Campus Wide and Associated – Katelyn Martin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Affiliated – Department Staff</a:t>
            </a:r>
          </a:p>
        </p:txBody>
      </p:sp>
    </p:spTree>
    <p:extLst>
      <p:ext uri="{BB962C8B-B14F-4D97-AF65-F5344CB8AC3E}">
        <p14:creationId xmlns:p14="http://schemas.microsoft.com/office/powerpoint/2010/main" val="31811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latin typeface="Helvetica"/>
                <a:cs typeface="Helvetica"/>
              </a:rPr>
              <a:t>Equipment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91160" y="1586873"/>
            <a:ext cx="1120128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Fill out the equipment request </a:t>
            </a:r>
            <a:r>
              <a:rPr lang="en-US" sz="2400" u="sng" dirty="0">
                <a:ea typeface="+mn-lt"/>
                <a:cs typeface="+mn-lt"/>
                <a:hlinkClick r:id="rId2"/>
              </a:rPr>
              <a:t>form</a:t>
            </a:r>
            <a:r>
              <a:rPr lang="en-US" sz="2400" dirty="0">
                <a:ea typeface="+mn-lt"/>
                <a:cs typeface="+mn-lt"/>
              </a:rPr>
              <a:t> located via our website, 2 weeks in advance.</a:t>
            </a:r>
            <a:endParaRPr lang="en-US" sz="2400">
              <a:cs typeface="Calibri"/>
            </a:endParaRPr>
          </a:p>
          <a:p>
            <a:pPr marL="914400" lvl="1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Sign out/in equipment</a:t>
            </a:r>
            <a:endParaRPr lang="en-US" sz="2400">
              <a:cs typeface="Calibri"/>
            </a:endParaRPr>
          </a:p>
          <a:p>
            <a:pPr marL="1371600" lvl="1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Cornhole/Bags, Volleyball, </a:t>
            </a:r>
            <a:r>
              <a:rPr lang="en-US" sz="2400" dirty="0" err="1">
                <a:ea typeface="+mn-lt"/>
                <a:cs typeface="+mn-lt"/>
              </a:rPr>
              <a:t>Spikeball</a:t>
            </a:r>
            <a:r>
              <a:rPr lang="en-US" sz="2400" dirty="0">
                <a:ea typeface="+mn-lt"/>
                <a:cs typeface="+mn-lt"/>
              </a:rPr>
              <a:t>, Badminton, Soccer ball, Frisbee, Large and small footballs (ping pong in library)</a:t>
            </a:r>
            <a:endParaRPr lang="en-US" sz="2400" dirty="0">
              <a:cs typeface="Calibri"/>
            </a:endParaRPr>
          </a:p>
          <a:p>
            <a:pPr lvl="3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Hot Drink Dispenser (100 cups)</a:t>
            </a:r>
            <a:endParaRPr lang="en-US" sz="2400" dirty="0">
              <a:cs typeface="Calibri"/>
            </a:endParaRPr>
          </a:p>
          <a:p>
            <a:pPr lvl="3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Popcorn Machine</a:t>
            </a:r>
          </a:p>
          <a:p>
            <a:pPr lvl="3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Speaker with mic</a:t>
            </a:r>
            <a:endParaRPr lang="en-US" sz="2400">
              <a:cs typeface="Calibri"/>
            </a:endParaRPr>
          </a:p>
          <a:p>
            <a:pPr lvl="3" defTabSz="4572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Outdoor movie set up</a:t>
            </a:r>
            <a:endParaRPr lang="en-US" sz="2400">
              <a:cs typeface="Calibri"/>
            </a:endParaRPr>
          </a:p>
          <a:p>
            <a:pPr marL="1371600" lvl="2" indent="-457200" defTabSz="457200">
              <a:buAutoNum type="arabicPeriod"/>
            </a:pPr>
            <a:endParaRPr lang="en-US" sz="2400" dirty="0">
              <a:cs typeface="Calibri"/>
            </a:endParaRPr>
          </a:p>
          <a:p>
            <a:pPr lvl="2" defTabSz="457200"/>
            <a:r>
              <a:rPr lang="en-US" sz="2400" dirty="0">
                <a:ea typeface="+mn-lt"/>
                <a:cs typeface="+mn-lt"/>
                <a:hlinkClick r:id="rId3"/>
              </a:rPr>
              <a:t>Website: Student Org Event Planning (cuanschutz.edu)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7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dirty="0">
                <a:latin typeface="Helvetica"/>
                <a:cs typeface="Helvetica"/>
              </a:rPr>
              <a:t>Minors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57E7A-E786-4906-99D2-586AA5BCA3F6}"/>
              </a:ext>
            </a:extLst>
          </p:cNvPr>
          <p:cNvSpPr txBox="1"/>
          <p:nvPr/>
        </p:nvSpPr>
        <p:spPr>
          <a:xfrm>
            <a:off x="491160" y="1586873"/>
            <a:ext cx="1120128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Reach out to Responsible Office (4-6 months in advance)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Complete criminal and National Sex Offender Registry background check  </a:t>
            </a:r>
            <a:r>
              <a:rPr lang="en-US" sz="2400" u="sng" dirty="0">
                <a:solidFill>
                  <a:srgbClr val="0000FF"/>
                </a:solidFill>
                <a:ea typeface="+mn-lt"/>
                <a:cs typeface="+mn-lt"/>
              </a:rPr>
              <a:t>hr.backgrounds@ucdenver.edu </a:t>
            </a:r>
            <a:r>
              <a:rPr lang="en-US" sz="2400" dirty="0">
                <a:ea typeface="+mn-lt"/>
                <a:cs typeface="+mn-lt"/>
              </a:rPr>
              <a:t>($40 per person)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Complete training with Student Engagement Coordinator </a:t>
            </a:r>
          </a:p>
          <a:p>
            <a:pPr marL="1371600" lvl="2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Student planner and Advisor must be present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Fill out Child protection Policy form </a:t>
            </a:r>
          </a:p>
          <a:p>
            <a:pPr marL="457200" indent="-457200" defTabSz="457200">
              <a:buAutoNum type="arabicPeriod"/>
            </a:pPr>
            <a:r>
              <a:rPr lang="en-US" sz="2400" dirty="0">
                <a:ea typeface="+mn-lt"/>
                <a:cs typeface="+mn-lt"/>
              </a:rPr>
              <a:t>Complete minor training with all university faculty, staff, student, and volunteer who will be working with minors</a:t>
            </a:r>
          </a:p>
          <a:p>
            <a:pPr marL="457200" indent="-457200" defTabSz="457200">
              <a:buAutoNum type="arabicPeriod"/>
            </a:pPr>
            <a:endParaRPr lang="en-US" sz="2400" dirty="0">
              <a:cs typeface="Calibri"/>
            </a:endParaRPr>
          </a:p>
          <a:p>
            <a:pPr marL="457200" indent="-457200" defTabSz="457200">
              <a:buAutoNum type="arabicPeriod"/>
            </a:pPr>
            <a:endParaRPr lang="en-US" sz="2400" dirty="0">
              <a:ea typeface="+mn-lt"/>
              <a:cs typeface="+mn-lt"/>
            </a:endParaRPr>
          </a:p>
          <a:p>
            <a:pPr defTabSz="457200"/>
            <a:r>
              <a:rPr lang="en-US" sz="2400" dirty="0">
                <a:ea typeface="+mn-lt"/>
                <a:cs typeface="+mn-lt"/>
                <a:hlinkClick r:id="rId2"/>
              </a:rPr>
              <a:t>Volunteer, Trainee and Minor Participants | University of Colorado (cu.edu)</a:t>
            </a:r>
            <a:endParaRPr lang="en-US" sz="2000">
              <a:cs typeface="Calibri"/>
            </a:endParaRPr>
          </a:p>
          <a:p>
            <a:pPr marL="914400" lvl="1" indent="-457200" defTabSz="457200">
              <a:buAutoNum type="arabicPeriod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4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CU01">
      <a:dk1>
        <a:srgbClr val="000000"/>
      </a:dk1>
      <a:lt1>
        <a:srgbClr val="FFFFFF"/>
      </a:lt1>
      <a:dk2>
        <a:srgbClr val="787878"/>
      </a:dk2>
      <a:lt2>
        <a:srgbClr val="EEECE1"/>
      </a:lt2>
      <a:accent1>
        <a:srgbClr val="CFB87C"/>
      </a:accent1>
      <a:accent2>
        <a:srgbClr val="A49566"/>
      </a:accent2>
      <a:accent3>
        <a:srgbClr val="7B704E"/>
      </a:accent3>
      <a:accent4>
        <a:srgbClr val="E8DDC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01_CUDenver.potx" id="{2CC2ADE1-23D8-884A-9C49-CB7BF9E01E05}" vid="{AB559019-ACC1-6943-AE2E-97CCA9DBC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9e0b5-948e-4e61-9ba6-8b28d569b745" xsi:nil="true"/>
    <lcf76f155ced4ddcb4097134ff3c332f xmlns="a2a710eb-d799-4565-9eb4-688ded5131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BDCCFFA9043418F21AB7EB4FD5E8B" ma:contentTypeVersion="16" ma:contentTypeDescription="Create a new document." ma:contentTypeScope="" ma:versionID="263ea053d42b235a7d31f77886f503ad">
  <xsd:schema xmlns:xsd="http://www.w3.org/2001/XMLSchema" xmlns:xs="http://www.w3.org/2001/XMLSchema" xmlns:p="http://schemas.microsoft.com/office/2006/metadata/properties" xmlns:ns2="a2a710eb-d799-4565-9eb4-688ded51311a" xmlns:ns3="f579e0b5-948e-4e61-9ba6-8b28d569b745" targetNamespace="http://schemas.microsoft.com/office/2006/metadata/properties" ma:root="true" ma:fieldsID="64f4ce02e341a4922664144d23a0cbc8" ns2:_="" ns3:_="">
    <xsd:import namespace="a2a710eb-d799-4565-9eb4-688ded51311a"/>
    <xsd:import namespace="f579e0b5-948e-4e61-9ba6-8b28d569b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710eb-d799-4565-9eb4-688ded513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9e0b5-948e-4e61-9ba6-8b28d569b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ff1485-993a-4ad4-b8b0-8d6cf5928295}" ma:internalName="TaxCatchAll" ma:showField="CatchAllData" ma:web="f579e0b5-948e-4e61-9ba6-8b28d569b7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80BFD-2A9A-4EFE-87BC-C7DC8242F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68D8DB-82D2-4F7D-969A-9DADB2D7A7D6}">
  <ds:schemaRefs>
    <ds:schemaRef ds:uri="http://schemas.microsoft.com/office/2006/metadata/properties"/>
    <ds:schemaRef ds:uri="http://schemas.microsoft.com/office/infopath/2007/PartnerControls"/>
    <ds:schemaRef ds:uri="f579e0b5-948e-4e61-9ba6-8b28d569b745"/>
    <ds:schemaRef ds:uri="a2a710eb-d799-4565-9eb4-688ded51311a"/>
  </ds:schemaRefs>
</ds:datastoreItem>
</file>

<file path=customXml/itemProps3.xml><?xml version="1.0" encoding="utf-8"?>
<ds:datastoreItem xmlns:ds="http://schemas.openxmlformats.org/officeDocument/2006/customXml" ds:itemID="{567F7C67-741D-46F6-8D72-5189496C5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710eb-d799-4565-9eb4-688ded51311a"/>
    <ds:schemaRef ds:uri="f579e0b5-948e-4e61-9ba6-8b28d569b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4_Office Theme</vt:lpstr>
      <vt:lpstr>PowerPoint Presentation</vt:lpstr>
      <vt:lpstr>PRT Meeting Agenda</vt:lpstr>
      <vt:lpstr>Guest Speaker</vt:lpstr>
      <vt:lpstr>Types of Student Organizations</vt:lpstr>
      <vt:lpstr>Event Planning</vt:lpstr>
      <vt:lpstr>Event Planning Process</vt:lpstr>
      <vt:lpstr>Risk Management</vt:lpstr>
      <vt:lpstr>Equipment</vt:lpstr>
      <vt:lpstr>Minors</vt:lpstr>
      <vt:lpstr>Contracts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Garr, Kara</dc:creator>
  <cp:lastModifiedBy>Garr, Kara</cp:lastModifiedBy>
  <cp:revision>597</cp:revision>
  <dcterms:created xsi:type="dcterms:W3CDTF">2020-07-31T21:57:26Z</dcterms:created>
  <dcterms:modified xsi:type="dcterms:W3CDTF">2023-02-08T18:07:55Z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0x010100767BDCCFFA9043418F21AB7EB4FD5E8B</vt:lpwstr>
  </property>
  <property fmtid="{D5CDD505-2E9C-101B-9397-08002B2CF9AE}" pid="3" name="MediaServiceImageTags">
    <vt:lpwstr/>
  </property>
</Properties>
</file>